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sldIdLst>
    <p:sldId id="256" r:id="rId2"/>
    <p:sldId id="267" r:id="rId3"/>
    <p:sldId id="257" r:id="rId4"/>
    <p:sldId id="258" r:id="rId5"/>
    <p:sldId id="264" r:id="rId6"/>
    <p:sldId id="270" r:id="rId7"/>
    <p:sldId id="259" r:id="rId8"/>
    <p:sldId id="268" r:id="rId9"/>
    <p:sldId id="260" r:id="rId10"/>
    <p:sldId id="261" r:id="rId11"/>
    <p:sldId id="262" r:id="rId12"/>
    <p:sldId id="263" r:id="rId13"/>
    <p:sldId id="265"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53D98"/>
    <a:srgbClr val="FFA8A2"/>
    <a:srgbClr val="E68F88"/>
    <a:srgbClr val="FF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1B0F4B3-BF7E-433C-A65C-912A37C90E75}" v="175" dt="2024-05-05T13:39:36.27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898" autoAdjust="0"/>
    <p:restoredTop sz="95781" autoAdjust="0"/>
  </p:normalViewPr>
  <p:slideViewPr>
    <p:cSldViewPr snapToGrid="0">
      <p:cViewPr varScale="1">
        <p:scale>
          <a:sx n="99" d="100"/>
          <a:sy n="99" d="100"/>
        </p:scale>
        <p:origin x="118" y="29"/>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19"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FDA7FD1-B2AD-4CFA-AC28-00446BAAF5D3}" type="doc">
      <dgm:prSet loTypeId="urn:microsoft.com/office/officeart/2005/8/layout/matrix1" loCatId="matrix" qsTypeId="urn:microsoft.com/office/officeart/2005/8/quickstyle/simple1" qsCatId="simple" csTypeId="urn:microsoft.com/office/officeart/2005/8/colors/accent1_2" csCatId="accent1" phldr="1"/>
      <dgm:spPr/>
      <dgm:t>
        <a:bodyPr/>
        <a:lstStyle/>
        <a:p>
          <a:endParaRPr lang="en-IN"/>
        </a:p>
      </dgm:t>
    </dgm:pt>
    <dgm:pt modelId="{BA45FD88-BF99-47CC-ADAE-F0401858A280}">
      <dgm:prSet phldrT="[Text]" custT="1"/>
      <dgm:spPr>
        <a:gradFill flip="none" rotWithShape="0">
          <a:gsLst>
            <a:gs pos="0">
              <a:schemeClr val="tx1">
                <a:lumMod val="50000"/>
                <a:lumOff val="50000"/>
                <a:shade val="30000"/>
                <a:satMod val="115000"/>
              </a:schemeClr>
            </a:gs>
            <a:gs pos="50000">
              <a:schemeClr val="tx1">
                <a:lumMod val="50000"/>
                <a:lumOff val="50000"/>
                <a:shade val="67500"/>
                <a:satMod val="115000"/>
              </a:schemeClr>
            </a:gs>
            <a:gs pos="100000">
              <a:schemeClr val="tx1">
                <a:lumMod val="50000"/>
                <a:lumOff val="50000"/>
                <a:shade val="100000"/>
                <a:satMod val="115000"/>
              </a:schemeClr>
            </a:gs>
          </a:gsLst>
          <a:lin ang="8100000" scaled="1"/>
          <a:tileRect/>
        </a:gradFill>
      </dgm:spPr>
      <dgm:t>
        <a:bodyPr/>
        <a:lstStyle/>
        <a:p>
          <a:r>
            <a:rPr lang="en-IN" sz="2000" b="1" dirty="0"/>
            <a:t>Needle stick injuries</a:t>
          </a:r>
        </a:p>
      </dgm:t>
    </dgm:pt>
    <dgm:pt modelId="{4E3D71AB-A5F1-47E4-9D21-75344E70AAA5}" type="parTrans" cxnId="{556EF328-253A-4716-AEA6-C4A410392C90}">
      <dgm:prSet/>
      <dgm:spPr/>
      <dgm:t>
        <a:bodyPr/>
        <a:lstStyle/>
        <a:p>
          <a:endParaRPr lang="en-IN"/>
        </a:p>
      </dgm:t>
    </dgm:pt>
    <dgm:pt modelId="{C8925AE5-50EA-43CE-B0B7-60B0D6719430}" type="sibTrans" cxnId="{556EF328-253A-4716-AEA6-C4A410392C90}">
      <dgm:prSet/>
      <dgm:spPr/>
      <dgm:t>
        <a:bodyPr/>
        <a:lstStyle/>
        <a:p>
          <a:endParaRPr lang="en-IN"/>
        </a:p>
      </dgm:t>
    </dgm:pt>
    <dgm:pt modelId="{5F8A7BC7-6D46-4627-A7FA-0F9DC2FBE2D4}">
      <dgm:prSet phldrT="[Text]" custT="1"/>
      <dgm:spPr>
        <a:gradFill flip="none" rotWithShape="0">
          <a:gsLst>
            <a:gs pos="0">
              <a:srgbClr val="FFA8A2">
                <a:shade val="30000"/>
                <a:satMod val="115000"/>
              </a:srgbClr>
            </a:gs>
            <a:gs pos="50000">
              <a:srgbClr val="FFA8A2">
                <a:shade val="67500"/>
                <a:satMod val="115000"/>
              </a:srgbClr>
            </a:gs>
            <a:gs pos="100000">
              <a:srgbClr val="FFA8A2">
                <a:shade val="100000"/>
                <a:satMod val="115000"/>
              </a:srgbClr>
            </a:gs>
          </a:gsLst>
          <a:lin ang="2700000" scaled="1"/>
          <a:tileRect/>
        </a:gradFill>
        <a:effectLst>
          <a:outerShdw blurRad="63500" sx="102000" sy="102000" algn="ctr" rotWithShape="0">
            <a:prstClr val="black">
              <a:alpha val="40000"/>
            </a:prstClr>
          </a:outerShdw>
        </a:effectLst>
      </dgm:spPr>
      <dgm:t>
        <a:bodyPr/>
        <a:lstStyle/>
        <a:p>
          <a:pPr algn="l"/>
          <a:r>
            <a:rPr lang="en-US" sz="1800" dirty="0">
              <a:effectLst/>
              <a:latin typeface="Arial" panose="020B0604020202020204" pitchFamily="34" charset="0"/>
              <a:cs typeface="Arial" panose="020B0604020202020204" pitchFamily="34" charset="0"/>
            </a:rPr>
            <a:t>Needlestick injuries pose a significant risk of exposure to serious and fatal diseases for healthcare workers.</a:t>
          </a:r>
          <a:endParaRPr lang="en-IN" sz="1800" dirty="0">
            <a:latin typeface="Arial" panose="020B0604020202020204" pitchFamily="34" charset="0"/>
            <a:cs typeface="Arial" panose="020B0604020202020204" pitchFamily="34" charset="0"/>
          </a:endParaRPr>
        </a:p>
      </dgm:t>
    </dgm:pt>
    <dgm:pt modelId="{BC28CD8B-14E7-49DE-B426-53D2AC194296}" type="parTrans" cxnId="{8292E95C-8076-4840-9560-8C76FC482668}">
      <dgm:prSet/>
      <dgm:spPr/>
      <dgm:t>
        <a:bodyPr/>
        <a:lstStyle/>
        <a:p>
          <a:endParaRPr lang="en-IN"/>
        </a:p>
      </dgm:t>
    </dgm:pt>
    <dgm:pt modelId="{DFAB68CC-57A8-4BF4-AA10-A9246DD31FFF}" type="sibTrans" cxnId="{8292E95C-8076-4840-9560-8C76FC482668}">
      <dgm:prSet/>
      <dgm:spPr/>
      <dgm:t>
        <a:bodyPr/>
        <a:lstStyle/>
        <a:p>
          <a:endParaRPr lang="en-IN"/>
        </a:p>
      </dgm:t>
    </dgm:pt>
    <dgm:pt modelId="{BF6F7B49-7AA2-434F-847B-9A0D4E870146}">
      <dgm:prSet phldrT="[Text]" custT="1"/>
      <dgm:spPr>
        <a:solidFill>
          <a:schemeClr val="tx1">
            <a:lumMod val="65000"/>
            <a:lumOff val="35000"/>
          </a:schemeClr>
        </a:solidFill>
        <a:effectLst>
          <a:outerShdw blurRad="63500" sx="102000" sy="102000" algn="ctr" rotWithShape="0">
            <a:prstClr val="black">
              <a:alpha val="40000"/>
            </a:prstClr>
          </a:outerShdw>
        </a:effectLst>
      </dgm:spPr>
      <dgm:t>
        <a:bodyPr/>
        <a:lstStyle/>
        <a:p>
          <a:pPr algn="l"/>
          <a:r>
            <a:rPr lang="en-US" sz="1600" dirty="0">
              <a:effectLst/>
              <a:latin typeface="Arial" panose="020B0604020202020204" pitchFamily="34" charset="0"/>
              <a:cs typeface="Arial" panose="020B0604020202020204" pitchFamily="34" charset="0"/>
            </a:rPr>
            <a:t>There is a greater need to adapt to new things in today's rapidly growing world. We must identify shortcomings in older methods and develop modified ones so that we can all live a healthy life.</a:t>
          </a:r>
          <a:endParaRPr lang="en-IN" sz="1600" dirty="0">
            <a:latin typeface="Arial" panose="020B0604020202020204" pitchFamily="34" charset="0"/>
            <a:cs typeface="Arial" panose="020B0604020202020204" pitchFamily="34" charset="0"/>
          </a:endParaRPr>
        </a:p>
      </dgm:t>
    </dgm:pt>
    <dgm:pt modelId="{C4D4943C-A5EB-4292-A8DF-BA7D35256785}" type="parTrans" cxnId="{0E8A1AB7-B89D-453E-A8A7-0CEA9A14EDFA}">
      <dgm:prSet/>
      <dgm:spPr/>
      <dgm:t>
        <a:bodyPr/>
        <a:lstStyle/>
        <a:p>
          <a:endParaRPr lang="en-IN"/>
        </a:p>
      </dgm:t>
    </dgm:pt>
    <dgm:pt modelId="{B2D117F4-234F-4EEF-96D5-54338C788B40}" type="sibTrans" cxnId="{0E8A1AB7-B89D-453E-A8A7-0CEA9A14EDFA}">
      <dgm:prSet/>
      <dgm:spPr/>
      <dgm:t>
        <a:bodyPr/>
        <a:lstStyle/>
        <a:p>
          <a:endParaRPr lang="en-IN"/>
        </a:p>
      </dgm:t>
    </dgm:pt>
    <dgm:pt modelId="{D4E14C6A-AF26-4CFC-9E15-9CCFC677A8A4}">
      <dgm:prSet phldrT="[Text]" custT="1"/>
      <dgm:spPr>
        <a:solidFill>
          <a:schemeClr val="tx1">
            <a:lumMod val="65000"/>
            <a:lumOff val="35000"/>
          </a:schemeClr>
        </a:solidFill>
        <a:effectLst>
          <a:outerShdw blurRad="63500" sx="102000" sy="102000" algn="ctr" rotWithShape="0">
            <a:prstClr val="black">
              <a:alpha val="40000"/>
            </a:prstClr>
          </a:outerShdw>
        </a:effectLst>
      </dgm:spPr>
      <dgm:t>
        <a:bodyPr/>
        <a:lstStyle/>
        <a:p>
          <a:pPr algn="l"/>
          <a:r>
            <a:rPr lang="en-US" sz="1800" dirty="0">
              <a:latin typeface="Arial" panose="020B0604020202020204" pitchFamily="34" charset="0"/>
              <a:cs typeface="Arial" panose="020B0604020202020204" pitchFamily="34" charset="0"/>
            </a:rPr>
            <a:t>Therefore, we have developed a different design for our hypodermic syringe caps, incorporating a slider crank mechanism.</a:t>
          </a:r>
          <a:endParaRPr lang="en-IN" sz="1800" dirty="0">
            <a:latin typeface="Arial" panose="020B0604020202020204" pitchFamily="34" charset="0"/>
            <a:cs typeface="Arial" panose="020B0604020202020204" pitchFamily="34" charset="0"/>
          </a:endParaRPr>
        </a:p>
      </dgm:t>
    </dgm:pt>
    <dgm:pt modelId="{F05A5904-5555-424E-8D60-7E9972FB1B4B}" type="parTrans" cxnId="{3454804B-B587-4D55-B0E4-F1BE9032A172}">
      <dgm:prSet/>
      <dgm:spPr/>
      <dgm:t>
        <a:bodyPr/>
        <a:lstStyle/>
        <a:p>
          <a:endParaRPr lang="en-IN"/>
        </a:p>
      </dgm:t>
    </dgm:pt>
    <dgm:pt modelId="{258DCAD6-7CB9-4CC5-8A9A-1E882DCC45A1}" type="sibTrans" cxnId="{3454804B-B587-4D55-B0E4-F1BE9032A172}">
      <dgm:prSet/>
      <dgm:spPr/>
      <dgm:t>
        <a:bodyPr/>
        <a:lstStyle/>
        <a:p>
          <a:endParaRPr lang="en-IN"/>
        </a:p>
      </dgm:t>
    </dgm:pt>
    <dgm:pt modelId="{EDA93E5A-F5C1-41C5-B72C-84BBC5FE2AE7}">
      <dgm:prSet phldrT="[Text]" custT="1"/>
      <dgm:spPr>
        <a:gradFill flip="none" rotWithShape="0">
          <a:gsLst>
            <a:gs pos="0">
              <a:srgbClr val="E68F88">
                <a:shade val="30000"/>
                <a:satMod val="115000"/>
              </a:srgbClr>
            </a:gs>
            <a:gs pos="50000">
              <a:srgbClr val="E68F88">
                <a:shade val="67500"/>
                <a:satMod val="115000"/>
              </a:srgbClr>
            </a:gs>
            <a:gs pos="100000">
              <a:srgbClr val="E68F88">
                <a:shade val="100000"/>
                <a:satMod val="115000"/>
              </a:srgbClr>
            </a:gs>
          </a:gsLst>
          <a:lin ang="5400000" scaled="1"/>
          <a:tileRect/>
        </a:gradFill>
        <a:effectLst>
          <a:outerShdw blurRad="63500" sx="102000" sy="102000" algn="ctr" rotWithShape="0">
            <a:prstClr val="black">
              <a:alpha val="40000"/>
            </a:prstClr>
          </a:outerShdw>
        </a:effectLst>
      </dgm:spPr>
      <dgm:t>
        <a:bodyPr/>
        <a:lstStyle/>
        <a:p>
          <a:pPr algn="l"/>
          <a:r>
            <a:rPr lang="en-US" sz="1800" dirty="0">
              <a:latin typeface="Arial" panose="020B0604020202020204" pitchFamily="34" charset="0"/>
              <a:cs typeface="Arial" panose="020B0604020202020204" pitchFamily="34" charset="0"/>
            </a:rPr>
            <a:t>Its application is mainly in syringes as of now, but the idea can be applied to other sectors where needle coverage is required</a:t>
          </a:r>
          <a:r>
            <a:rPr lang="en-US" sz="1900" dirty="0"/>
            <a:t>.</a:t>
          </a:r>
          <a:endParaRPr lang="en-IN" sz="1900" dirty="0"/>
        </a:p>
      </dgm:t>
    </dgm:pt>
    <dgm:pt modelId="{47CFE385-4B51-419F-BF08-5C56984D8489}" type="parTrans" cxnId="{1567D829-03C3-40AF-B4BE-1214302A9DA8}">
      <dgm:prSet/>
      <dgm:spPr/>
      <dgm:t>
        <a:bodyPr/>
        <a:lstStyle/>
        <a:p>
          <a:endParaRPr lang="en-IN"/>
        </a:p>
      </dgm:t>
    </dgm:pt>
    <dgm:pt modelId="{EAA534F7-15D4-47C6-BEF3-1DFC2A94B40C}" type="sibTrans" cxnId="{1567D829-03C3-40AF-B4BE-1214302A9DA8}">
      <dgm:prSet/>
      <dgm:spPr/>
      <dgm:t>
        <a:bodyPr/>
        <a:lstStyle/>
        <a:p>
          <a:endParaRPr lang="en-IN"/>
        </a:p>
      </dgm:t>
    </dgm:pt>
    <dgm:pt modelId="{27764E4C-F14D-4799-A1DE-BA67C0C871DA}" type="pres">
      <dgm:prSet presAssocID="{6FDA7FD1-B2AD-4CFA-AC28-00446BAAF5D3}" presName="diagram" presStyleCnt="0">
        <dgm:presLayoutVars>
          <dgm:chMax val="1"/>
          <dgm:dir/>
          <dgm:animLvl val="ctr"/>
          <dgm:resizeHandles val="exact"/>
        </dgm:presLayoutVars>
      </dgm:prSet>
      <dgm:spPr/>
    </dgm:pt>
    <dgm:pt modelId="{C29CC029-6ACC-4F97-89C3-B8E539518ECC}" type="pres">
      <dgm:prSet presAssocID="{6FDA7FD1-B2AD-4CFA-AC28-00446BAAF5D3}" presName="matrix" presStyleCnt="0"/>
      <dgm:spPr/>
    </dgm:pt>
    <dgm:pt modelId="{C46842EB-7A7F-4AAC-916D-33AFF8F6D0FE}" type="pres">
      <dgm:prSet presAssocID="{6FDA7FD1-B2AD-4CFA-AC28-00446BAAF5D3}" presName="tile1" presStyleLbl="node1" presStyleIdx="0" presStyleCnt="4" custLinFactNeighborX="-2755" custLinFactNeighborY="-12054"/>
      <dgm:spPr/>
    </dgm:pt>
    <dgm:pt modelId="{C67837BB-CB8D-4C4C-8672-22C1F8E56BFC}" type="pres">
      <dgm:prSet presAssocID="{6FDA7FD1-B2AD-4CFA-AC28-00446BAAF5D3}" presName="tile1text" presStyleLbl="node1" presStyleIdx="0" presStyleCnt="4">
        <dgm:presLayoutVars>
          <dgm:chMax val="0"/>
          <dgm:chPref val="0"/>
          <dgm:bulletEnabled val="1"/>
        </dgm:presLayoutVars>
      </dgm:prSet>
      <dgm:spPr/>
    </dgm:pt>
    <dgm:pt modelId="{2473AF80-2B6D-4C01-A1E6-4AA56278E8C1}" type="pres">
      <dgm:prSet presAssocID="{6FDA7FD1-B2AD-4CFA-AC28-00446BAAF5D3}" presName="tile2" presStyleLbl="node1" presStyleIdx="1" presStyleCnt="4" custLinFactNeighborX="39" custLinFactNeighborY="-415"/>
      <dgm:spPr/>
    </dgm:pt>
    <dgm:pt modelId="{8C78BF80-AD6F-4025-959E-5584C122E2DA}" type="pres">
      <dgm:prSet presAssocID="{6FDA7FD1-B2AD-4CFA-AC28-00446BAAF5D3}" presName="tile2text" presStyleLbl="node1" presStyleIdx="1" presStyleCnt="4">
        <dgm:presLayoutVars>
          <dgm:chMax val="0"/>
          <dgm:chPref val="0"/>
          <dgm:bulletEnabled val="1"/>
        </dgm:presLayoutVars>
      </dgm:prSet>
      <dgm:spPr/>
    </dgm:pt>
    <dgm:pt modelId="{6D39E493-B7C2-43A1-A2D9-5A62E3283526}" type="pres">
      <dgm:prSet presAssocID="{6FDA7FD1-B2AD-4CFA-AC28-00446BAAF5D3}" presName="tile3" presStyleLbl="node1" presStyleIdx="2" presStyleCnt="4"/>
      <dgm:spPr/>
    </dgm:pt>
    <dgm:pt modelId="{14903DC6-EFDE-4E1B-8C11-465C421F03DF}" type="pres">
      <dgm:prSet presAssocID="{6FDA7FD1-B2AD-4CFA-AC28-00446BAAF5D3}" presName="tile3text" presStyleLbl="node1" presStyleIdx="2" presStyleCnt="4">
        <dgm:presLayoutVars>
          <dgm:chMax val="0"/>
          <dgm:chPref val="0"/>
          <dgm:bulletEnabled val="1"/>
        </dgm:presLayoutVars>
      </dgm:prSet>
      <dgm:spPr/>
    </dgm:pt>
    <dgm:pt modelId="{8366B3CC-77E7-44AB-A8F6-A8FAF791CE43}" type="pres">
      <dgm:prSet presAssocID="{6FDA7FD1-B2AD-4CFA-AC28-00446BAAF5D3}" presName="tile4" presStyleLbl="node1" presStyleIdx="3" presStyleCnt="4" custLinFactNeighborX="27167" custLinFactNeighborY="10698"/>
      <dgm:spPr/>
    </dgm:pt>
    <dgm:pt modelId="{8D2CE933-504B-4974-9EF8-4BC07A07660C}" type="pres">
      <dgm:prSet presAssocID="{6FDA7FD1-B2AD-4CFA-AC28-00446BAAF5D3}" presName="tile4text" presStyleLbl="node1" presStyleIdx="3" presStyleCnt="4">
        <dgm:presLayoutVars>
          <dgm:chMax val="0"/>
          <dgm:chPref val="0"/>
          <dgm:bulletEnabled val="1"/>
        </dgm:presLayoutVars>
      </dgm:prSet>
      <dgm:spPr/>
    </dgm:pt>
    <dgm:pt modelId="{A7B8CEC8-1D86-4C90-9D89-9206336DAD4E}" type="pres">
      <dgm:prSet presAssocID="{6FDA7FD1-B2AD-4CFA-AC28-00446BAAF5D3}" presName="centerTile" presStyleLbl="fgShp" presStyleIdx="0" presStyleCnt="1">
        <dgm:presLayoutVars>
          <dgm:chMax val="0"/>
          <dgm:chPref val="0"/>
        </dgm:presLayoutVars>
      </dgm:prSet>
      <dgm:spPr/>
    </dgm:pt>
  </dgm:ptLst>
  <dgm:cxnLst>
    <dgm:cxn modelId="{556EF328-253A-4716-AEA6-C4A410392C90}" srcId="{6FDA7FD1-B2AD-4CFA-AC28-00446BAAF5D3}" destId="{BA45FD88-BF99-47CC-ADAE-F0401858A280}" srcOrd="0" destOrd="0" parTransId="{4E3D71AB-A5F1-47E4-9D21-75344E70AAA5}" sibTransId="{C8925AE5-50EA-43CE-B0B7-60B0D6719430}"/>
    <dgm:cxn modelId="{1567D829-03C3-40AF-B4BE-1214302A9DA8}" srcId="{BA45FD88-BF99-47CC-ADAE-F0401858A280}" destId="{EDA93E5A-F5C1-41C5-B72C-84BBC5FE2AE7}" srcOrd="3" destOrd="0" parTransId="{47CFE385-4B51-419F-BF08-5C56984D8489}" sibTransId="{EAA534F7-15D4-47C6-BEF3-1DFC2A94B40C}"/>
    <dgm:cxn modelId="{90DBD533-CAB7-4E39-9AD5-98A36C44D5BD}" type="presOf" srcId="{BA45FD88-BF99-47CC-ADAE-F0401858A280}" destId="{A7B8CEC8-1D86-4C90-9D89-9206336DAD4E}" srcOrd="0" destOrd="0" presId="urn:microsoft.com/office/officeart/2005/8/layout/matrix1"/>
    <dgm:cxn modelId="{8292E95C-8076-4840-9560-8C76FC482668}" srcId="{BA45FD88-BF99-47CC-ADAE-F0401858A280}" destId="{5F8A7BC7-6D46-4627-A7FA-0F9DC2FBE2D4}" srcOrd="0" destOrd="0" parTransId="{BC28CD8B-14E7-49DE-B426-53D2AC194296}" sibTransId="{DFAB68CC-57A8-4BF4-AA10-A9246DD31FFF}"/>
    <dgm:cxn modelId="{62A8B845-5BC4-4419-BD84-F6698A8D6A9D}" type="presOf" srcId="{EDA93E5A-F5C1-41C5-B72C-84BBC5FE2AE7}" destId="{8D2CE933-504B-4974-9EF8-4BC07A07660C}" srcOrd="1" destOrd="0" presId="urn:microsoft.com/office/officeart/2005/8/layout/matrix1"/>
    <dgm:cxn modelId="{F9F22A66-ADF7-4EE6-9CC7-15C134220EBF}" type="presOf" srcId="{D4E14C6A-AF26-4CFC-9E15-9CCFC677A8A4}" destId="{6D39E493-B7C2-43A1-A2D9-5A62E3283526}" srcOrd="0" destOrd="0" presId="urn:microsoft.com/office/officeart/2005/8/layout/matrix1"/>
    <dgm:cxn modelId="{8E400B48-BD7E-40D4-906F-4DC96CFDD18C}" type="presOf" srcId="{5F8A7BC7-6D46-4627-A7FA-0F9DC2FBE2D4}" destId="{C67837BB-CB8D-4C4C-8672-22C1F8E56BFC}" srcOrd="1" destOrd="0" presId="urn:microsoft.com/office/officeart/2005/8/layout/matrix1"/>
    <dgm:cxn modelId="{3454804B-B587-4D55-B0E4-F1BE9032A172}" srcId="{BA45FD88-BF99-47CC-ADAE-F0401858A280}" destId="{D4E14C6A-AF26-4CFC-9E15-9CCFC677A8A4}" srcOrd="2" destOrd="0" parTransId="{F05A5904-5555-424E-8D60-7E9972FB1B4B}" sibTransId="{258DCAD6-7CB9-4CC5-8A9A-1E882DCC45A1}"/>
    <dgm:cxn modelId="{69C38A97-65D3-4248-A761-A2207EDBD771}" type="presOf" srcId="{5F8A7BC7-6D46-4627-A7FA-0F9DC2FBE2D4}" destId="{C46842EB-7A7F-4AAC-916D-33AFF8F6D0FE}" srcOrd="0" destOrd="0" presId="urn:microsoft.com/office/officeart/2005/8/layout/matrix1"/>
    <dgm:cxn modelId="{64EA14A4-A459-47F9-8E41-7CCBC3143695}" type="presOf" srcId="{BF6F7B49-7AA2-434F-847B-9A0D4E870146}" destId="{8C78BF80-AD6F-4025-959E-5584C122E2DA}" srcOrd="1" destOrd="0" presId="urn:microsoft.com/office/officeart/2005/8/layout/matrix1"/>
    <dgm:cxn modelId="{0E8A1AB7-B89D-453E-A8A7-0CEA9A14EDFA}" srcId="{BA45FD88-BF99-47CC-ADAE-F0401858A280}" destId="{BF6F7B49-7AA2-434F-847B-9A0D4E870146}" srcOrd="1" destOrd="0" parTransId="{C4D4943C-A5EB-4292-A8DF-BA7D35256785}" sibTransId="{B2D117F4-234F-4EEF-96D5-54338C788B40}"/>
    <dgm:cxn modelId="{B6F630BA-64E3-48B3-B299-B87EBE8EDD05}" type="presOf" srcId="{EDA93E5A-F5C1-41C5-B72C-84BBC5FE2AE7}" destId="{8366B3CC-77E7-44AB-A8F6-A8FAF791CE43}" srcOrd="0" destOrd="0" presId="urn:microsoft.com/office/officeart/2005/8/layout/matrix1"/>
    <dgm:cxn modelId="{633D09C9-0759-4FF7-BDAC-367038F96235}" type="presOf" srcId="{6FDA7FD1-B2AD-4CFA-AC28-00446BAAF5D3}" destId="{27764E4C-F14D-4799-A1DE-BA67C0C871DA}" srcOrd="0" destOrd="0" presId="urn:microsoft.com/office/officeart/2005/8/layout/matrix1"/>
    <dgm:cxn modelId="{A6EBB8E0-712A-405D-B5DF-39B113ED6645}" type="presOf" srcId="{BF6F7B49-7AA2-434F-847B-9A0D4E870146}" destId="{2473AF80-2B6D-4C01-A1E6-4AA56278E8C1}" srcOrd="0" destOrd="0" presId="urn:microsoft.com/office/officeart/2005/8/layout/matrix1"/>
    <dgm:cxn modelId="{18FBC1EF-98D5-4CDD-BA96-FFA93C3E65E4}" type="presOf" srcId="{D4E14C6A-AF26-4CFC-9E15-9CCFC677A8A4}" destId="{14903DC6-EFDE-4E1B-8C11-465C421F03DF}" srcOrd="1" destOrd="0" presId="urn:microsoft.com/office/officeart/2005/8/layout/matrix1"/>
    <dgm:cxn modelId="{A329FF14-EDCC-4A87-B8DA-ED4F9117CAD8}" type="presParOf" srcId="{27764E4C-F14D-4799-A1DE-BA67C0C871DA}" destId="{C29CC029-6ACC-4F97-89C3-B8E539518ECC}" srcOrd="0" destOrd="0" presId="urn:microsoft.com/office/officeart/2005/8/layout/matrix1"/>
    <dgm:cxn modelId="{DFDC72BD-16AF-4077-8796-6CD645BD74DE}" type="presParOf" srcId="{C29CC029-6ACC-4F97-89C3-B8E539518ECC}" destId="{C46842EB-7A7F-4AAC-916D-33AFF8F6D0FE}" srcOrd="0" destOrd="0" presId="urn:microsoft.com/office/officeart/2005/8/layout/matrix1"/>
    <dgm:cxn modelId="{280D5237-C11D-41C3-9698-9965A21CE40C}" type="presParOf" srcId="{C29CC029-6ACC-4F97-89C3-B8E539518ECC}" destId="{C67837BB-CB8D-4C4C-8672-22C1F8E56BFC}" srcOrd="1" destOrd="0" presId="urn:microsoft.com/office/officeart/2005/8/layout/matrix1"/>
    <dgm:cxn modelId="{01B8F715-3041-43D1-A38C-3C879E491AB7}" type="presParOf" srcId="{C29CC029-6ACC-4F97-89C3-B8E539518ECC}" destId="{2473AF80-2B6D-4C01-A1E6-4AA56278E8C1}" srcOrd="2" destOrd="0" presId="urn:microsoft.com/office/officeart/2005/8/layout/matrix1"/>
    <dgm:cxn modelId="{18EA6F36-F717-466C-ABA6-D24AD6F2348B}" type="presParOf" srcId="{C29CC029-6ACC-4F97-89C3-B8E539518ECC}" destId="{8C78BF80-AD6F-4025-959E-5584C122E2DA}" srcOrd="3" destOrd="0" presId="urn:microsoft.com/office/officeart/2005/8/layout/matrix1"/>
    <dgm:cxn modelId="{9DDD21EF-A7D4-4D6B-8207-237D9FE175C3}" type="presParOf" srcId="{C29CC029-6ACC-4F97-89C3-B8E539518ECC}" destId="{6D39E493-B7C2-43A1-A2D9-5A62E3283526}" srcOrd="4" destOrd="0" presId="urn:microsoft.com/office/officeart/2005/8/layout/matrix1"/>
    <dgm:cxn modelId="{16108A57-3139-464B-8B0A-CD996B83EBB7}" type="presParOf" srcId="{C29CC029-6ACC-4F97-89C3-B8E539518ECC}" destId="{14903DC6-EFDE-4E1B-8C11-465C421F03DF}" srcOrd="5" destOrd="0" presId="urn:microsoft.com/office/officeart/2005/8/layout/matrix1"/>
    <dgm:cxn modelId="{59BCF74D-947A-4AC9-8061-CB8429A9192B}" type="presParOf" srcId="{C29CC029-6ACC-4F97-89C3-B8E539518ECC}" destId="{8366B3CC-77E7-44AB-A8F6-A8FAF791CE43}" srcOrd="6" destOrd="0" presId="urn:microsoft.com/office/officeart/2005/8/layout/matrix1"/>
    <dgm:cxn modelId="{A0380D6F-FB49-4170-8F8C-EE9657693986}" type="presParOf" srcId="{C29CC029-6ACC-4F97-89C3-B8E539518ECC}" destId="{8D2CE933-504B-4974-9EF8-4BC07A07660C}" srcOrd="7" destOrd="0" presId="urn:microsoft.com/office/officeart/2005/8/layout/matrix1"/>
    <dgm:cxn modelId="{AE5A6CE3-6B28-4A3A-968D-3B41DAB336DC}" type="presParOf" srcId="{27764E4C-F14D-4799-A1DE-BA67C0C871DA}" destId="{A7B8CEC8-1D86-4C90-9D89-9206336DAD4E}" srcOrd="1" destOrd="0" presId="urn:microsoft.com/office/officeart/2005/8/layout/matrix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46842EB-7A7F-4AAC-916D-33AFF8F6D0FE}">
      <dsp:nvSpPr>
        <dsp:cNvPr id="0" name=""/>
        <dsp:cNvSpPr/>
      </dsp:nvSpPr>
      <dsp:spPr>
        <a:xfrm rot="16200000">
          <a:off x="609945" y="-609945"/>
          <a:ext cx="2247468" cy="3467359"/>
        </a:xfrm>
        <a:prstGeom prst="round1Rect">
          <a:avLst/>
        </a:prstGeom>
        <a:gradFill flip="none" rotWithShape="0">
          <a:gsLst>
            <a:gs pos="0">
              <a:srgbClr val="FFA8A2">
                <a:shade val="30000"/>
                <a:satMod val="115000"/>
              </a:srgbClr>
            </a:gs>
            <a:gs pos="50000">
              <a:srgbClr val="FFA8A2">
                <a:shade val="67500"/>
                <a:satMod val="115000"/>
              </a:srgbClr>
            </a:gs>
            <a:gs pos="100000">
              <a:srgbClr val="FFA8A2">
                <a:shade val="100000"/>
                <a:satMod val="115000"/>
              </a:srgbClr>
            </a:gs>
          </a:gsLst>
          <a:lin ang="2700000" scaled="1"/>
          <a:tileRect/>
        </a:gradFill>
        <a:ln w="15875" cap="rnd" cmpd="sng" algn="ctr">
          <a:solidFill>
            <a:schemeClr val="lt1">
              <a:hueOff val="0"/>
              <a:satOff val="0"/>
              <a:lumOff val="0"/>
              <a:alphaOff val="0"/>
            </a:schemeClr>
          </a:solidFill>
          <a:prstDash val="solid"/>
        </a:ln>
        <a:effectLst>
          <a:outerShdw blurRad="63500" sx="102000" sy="102000" algn="ctr"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l" defTabSz="800100">
            <a:lnSpc>
              <a:spcPct val="90000"/>
            </a:lnSpc>
            <a:spcBef>
              <a:spcPct val="0"/>
            </a:spcBef>
            <a:spcAft>
              <a:spcPct val="35000"/>
            </a:spcAft>
            <a:buNone/>
          </a:pPr>
          <a:r>
            <a:rPr lang="en-US" sz="1800" kern="1200" dirty="0">
              <a:effectLst/>
              <a:latin typeface="Arial" panose="020B0604020202020204" pitchFamily="34" charset="0"/>
              <a:cs typeface="Arial" panose="020B0604020202020204" pitchFamily="34" charset="0"/>
            </a:rPr>
            <a:t>Needlestick injuries pose a significant risk of exposure to serious and fatal diseases for healthcare workers.</a:t>
          </a:r>
          <a:endParaRPr lang="en-IN" sz="1800" kern="1200" dirty="0">
            <a:latin typeface="Arial" panose="020B0604020202020204" pitchFamily="34" charset="0"/>
            <a:cs typeface="Arial" panose="020B0604020202020204" pitchFamily="34" charset="0"/>
          </a:endParaRPr>
        </a:p>
      </dsp:txBody>
      <dsp:txXfrm rot="5400000">
        <a:off x="0" y="0"/>
        <a:ext cx="3467359" cy="1685601"/>
      </dsp:txXfrm>
    </dsp:sp>
    <dsp:sp modelId="{2473AF80-2B6D-4C01-A1E6-4AA56278E8C1}">
      <dsp:nvSpPr>
        <dsp:cNvPr id="0" name=""/>
        <dsp:cNvSpPr/>
      </dsp:nvSpPr>
      <dsp:spPr>
        <a:xfrm>
          <a:off x="3467359" y="0"/>
          <a:ext cx="3467359" cy="2247468"/>
        </a:xfrm>
        <a:prstGeom prst="round1Rect">
          <a:avLst/>
        </a:prstGeom>
        <a:solidFill>
          <a:schemeClr val="tx1">
            <a:lumMod val="65000"/>
            <a:lumOff val="35000"/>
          </a:schemeClr>
        </a:solidFill>
        <a:ln w="15875" cap="rnd" cmpd="sng" algn="ctr">
          <a:solidFill>
            <a:schemeClr val="lt1">
              <a:hueOff val="0"/>
              <a:satOff val="0"/>
              <a:lumOff val="0"/>
              <a:alphaOff val="0"/>
            </a:schemeClr>
          </a:solidFill>
          <a:prstDash val="solid"/>
        </a:ln>
        <a:effectLst>
          <a:outerShdw blurRad="63500" sx="102000" sy="102000" algn="ctr"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l" defTabSz="711200">
            <a:lnSpc>
              <a:spcPct val="90000"/>
            </a:lnSpc>
            <a:spcBef>
              <a:spcPct val="0"/>
            </a:spcBef>
            <a:spcAft>
              <a:spcPct val="35000"/>
            </a:spcAft>
            <a:buNone/>
          </a:pPr>
          <a:r>
            <a:rPr lang="en-US" sz="1600" kern="1200" dirty="0">
              <a:effectLst/>
              <a:latin typeface="Arial" panose="020B0604020202020204" pitchFamily="34" charset="0"/>
              <a:cs typeface="Arial" panose="020B0604020202020204" pitchFamily="34" charset="0"/>
            </a:rPr>
            <a:t>There is a greater need to adapt to new things in today's rapidly growing world. We must identify shortcomings in older methods and develop modified ones so that we can all live a healthy life.</a:t>
          </a:r>
          <a:endParaRPr lang="en-IN" sz="1600" kern="1200" dirty="0">
            <a:latin typeface="Arial" panose="020B0604020202020204" pitchFamily="34" charset="0"/>
            <a:cs typeface="Arial" panose="020B0604020202020204" pitchFamily="34" charset="0"/>
          </a:endParaRPr>
        </a:p>
      </dsp:txBody>
      <dsp:txXfrm>
        <a:off x="3467359" y="0"/>
        <a:ext cx="3467359" cy="1685601"/>
      </dsp:txXfrm>
    </dsp:sp>
    <dsp:sp modelId="{6D39E493-B7C2-43A1-A2D9-5A62E3283526}">
      <dsp:nvSpPr>
        <dsp:cNvPr id="0" name=""/>
        <dsp:cNvSpPr/>
      </dsp:nvSpPr>
      <dsp:spPr>
        <a:xfrm rot="10800000">
          <a:off x="0" y="2247468"/>
          <a:ext cx="3467359" cy="2247468"/>
        </a:xfrm>
        <a:prstGeom prst="round1Rect">
          <a:avLst/>
        </a:prstGeom>
        <a:solidFill>
          <a:schemeClr val="tx1">
            <a:lumMod val="65000"/>
            <a:lumOff val="35000"/>
          </a:schemeClr>
        </a:solidFill>
        <a:ln w="15875" cap="rnd" cmpd="sng" algn="ctr">
          <a:solidFill>
            <a:schemeClr val="lt1">
              <a:hueOff val="0"/>
              <a:satOff val="0"/>
              <a:lumOff val="0"/>
              <a:alphaOff val="0"/>
            </a:schemeClr>
          </a:solidFill>
          <a:prstDash val="solid"/>
        </a:ln>
        <a:effectLst>
          <a:outerShdw blurRad="63500" sx="102000" sy="102000" algn="ctr"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l" defTabSz="800100">
            <a:lnSpc>
              <a:spcPct val="90000"/>
            </a:lnSpc>
            <a:spcBef>
              <a:spcPct val="0"/>
            </a:spcBef>
            <a:spcAft>
              <a:spcPct val="35000"/>
            </a:spcAft>
            <a:buNone/>
          </a:pPr>
          <a:r>
            <a:rPr lang="en-US" sz="1800" kern="1200" dirty="0">
              <a:latin typeface="Arial" panose="020B0604020202020204" pitchFamily="34" charset="0"/>
              <a:cs typeface="Arial" panose="020B0604020202020204" pitchFamily="34" charset="0"/>
            </a:rPr>
            <a:t>Therefore, we have developed a different design for our hypodermic syringe caps, incorporating a slider crank mechanism.</a:t>
          </a:r>
          <a:endParaRPr lang="en-IN" sz="1800" kern="1200" dirty="0">
            <a:latin typeface="Arial" panose="020B0604020202020204" pitchFamily="34" charset="0"/>
            <a:cs typeface="Arial" panose="020B0604020202020204" pitchFamily="34" charset="0"/>
          </a:endParaRPr>
        </a:p>
      </dsp:txBody>
      <dsp:txXfrm rot="10800000">
        <a:off x="0" y="2809334"/>
        <a:ext cx="3467359" cy="1685601"/>
      </dsp:txXfrm>
    </dsp:sp>
    <dsp:sp modelId="{8366B3CC-77E7-44AB-A8F6-A8FAF791CE43}">
      <dsp:nvSpPr>
        <dsp:cNvPr id="0" name=""/>
        <dsp:cNvSpPr/>
      </dsp:nvSpPr>
      <dsp:spPr>
        <a:xfrm rot="5400000">
          <a:off x="4077305" y="1637522"/>
          <a:ext cx="2247468" cy="3467359"/>
        </a:xfrm>
        <a:prstGeom prst="round1Rect">
          <a:avLst/>
        </a:prstGeom>
        <a:gradFill flip="none" rotWithShape="0">
          <a:gsLst>
            <a:gs pos="0">
              <a:srgbClr val="E68F88">
                <a:shade val="30000"/>
                <a:satMod val="115000"/>
              </a:srgbClr>
            </a:gs>
            <a:gs pos="50000">
              <a:srgbClr val="E68F88">
                <a:shade val="67500"/>
                <a:satMod val="115000"/>
              </a:srgbClr>
            </a:gs>
            <a:gs pos="100000">
              <a:srgbClr val="E68F88">
                <a:shade val="100000"/>
                <a:satMod val="115000"/>
              </a:srgbClr>
            </a:gs>
          </a:gsLst>
          <a:lin ang="5400000" scaled="1"/>
          <a:tileRect/>
        </a:gradFill>
        <a:ln w="15875" cap="rnd" cmpd="sng" algn="ctr">
          <a:solidFill>
            <a:schemeClr val="lt1">
              <a:hueOff val="0"/>
              <a:satOff val="0"/>
              <a:lumOff val="0"/>
              <a:alphaOff val="0"/>
            </a:schemeClr>
          </a:solidFill>
          <a:prstDash val="solid"/>
        </a:ln>
        <a:effectLst>
          <a:outerShdw blurRad="63500" sx="102000" sy="102000" algn="ctr"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l" defTabSz="800100">
            <a:lnSpc>
              <a:spcPct val="90000"/>
            </a:lnSpc>
            <a:spcBef>
              <a:spcPct val="0"/>
            </a:spcBef>
            <a:spcAft>
              <a:spcPct val="35000"/>
            </a:spcAft>
            <a:buNone/>
          </a:pPr>
          <a:r>
            <a:rPr lang="en-US" sz="1800" kern="1200" dirty="0">
              <a:latin typeface="Arial" panose="020B0604020202020204" pitchFamily="34" charset="0"/>
              <a:cs typeface="Arial" panose="020B0604020202020204" pitchFamily="34" charset="0"/>
            </a:rPr>
            <a:t>Its application is mainly in syringes as of now, but the idea can be applied to other sectors where needle coverage is required</a:t>
          </a:r>
          <a:r>
            <a:rPr lang="en-US" sz="1900" kern="1200" dirty="0"/>
            <a:t>.</a:t>
          </a:r>
          <a:endParaRPr lang="en-IN" sz="1900" kern="1200" dirty="0"/>
        </a:p>
      </dsp:txBody>
      <dsp:txXfrm rot="-5400000">
        <a:off x="3467359" y="2809334"/>
        <a:ext cx="3467359" cy="1685601"/>
      </dsp:txXfrm>
    </dsp:sp>
    <dsp:sp modelId="{A7B8CEC8-1D86-4C90-9D89-9206336DAD4E}">
      <dsp:nvSpPr>
        <dsp:cNvPr id="0" name=""/>
        <dsp:cNvSpPr/>
      </dsp:nvSpPr>
      <dsp:spPr>
        <a:xfrm>
          <a:off x="2427151" y="1685601"/>
          <a:ext cx="2080415" cy="1123734"/>
        </a:xfrm>
        <a:prstGeom prst="roundRect">
          <a:avLst/>
        </a:prstGeom>
        <a:gradFill flip="none" rotWithShape="0">
          <a:gsLst>
            <a:gs pos="0">
              <a:schemeClr val="tx1">
                <a:lumMod val="50000"/>
                <a:lumOff val="50000"/>
                <a:shade val="30000"/>
                <a:satMod val="115000"/>
              </a:schemeClr>
            </a:gs>
            <a:gs pos="50000">
              <a:schemeClr val="tx1">
                <a:lumMod val="50000"/>
                <a:lumOff val="50000"/>
                <a:shade val="67500"/>
                <a:satMod val="115000"/>
              </a:schemeClr>
            </a:gs>
            <a:gs pos="100000">
              <a:schemeClr val="tx1">
                <a:lumMod val="50000"/>
                <a:lumOff val="50000"/>
                <a:shade val="100000"/>
                <a:satMod val="115000"/>
              </a:schemeClr>
            </a:gs>
          </a:gsLst>
          <a:lin ang="8100000" scaled="1"/>
          <a:tileRect/>
        </a:gra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IN" sz="2000" b="1" kern="1200" dirty="0"/>
            <a:t>Needle stick injuries</a:t>
          </a:r>
        </a:p>
      </dsp:txBody>
      <dsp:txXfrm>
        <a:off x="2482007" y="1740457"/>
        <a:ext cx="1970703" cy="1014022"/>
      </dsp:txXfrm>
    </dsp:sp>
  </dsp:spTree>
</dsp:drawing>
</file>

<file path=ppt/diagrams/layout1.xml><?xml version="1.0" encoding="utf-8"?>
<dgm:layoutDef xmlns:dgm="http://schemas.openxmlformats.org/drawingml/2006/diagram" xmlns:a="http://schemas.openxmlformats.org/drawingml/2006/main" uniqueId="urn:microsoft.com/office/officeart/2005/8/layout/matrix1">
  <dgm:title val=""/>
  <dgm:desc val=""/>
  <dgm:catLst>
    <dgm:cat type="matrix" pri="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styleData>
  <dgm:clr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clrData>
  <dgm:layoutNode name="diagram">
    <dgm:varLst>
      <dgm:chMax val="1"/>
      <dgm:dir/>
      <dgm:animLvl val="ctr"/>
      <dgm:resizeHandles val="exact"/>
    </dgm:varLst>
    <dgm:alg type="composite"/>
    <dgm:shape xmlns:r="http://schemas.openxmlformats.org/officeDocument/2006/relationships" r:blip="">
      <dgm:adjLst/>
    </dgm:shape>
    <dgm:presOf/>
    <dgm:constrLst>
      <dgm:constr type="ctrX" for="ch" forName="matrix" refType="w" fact="0.5"/>
      <dgm:constr type="ctrY" for="ch" forName="matrix" refType="h" fact="0.5"/>
      <dgm:constr type="w" for="ch" forName="matrix" refType="w"/>
      <dgm:constr type="h" for="ch" forName="matrix" refType="h"/>
      <dgm:constr type="ctrX" for="ch" forName="centerTile" refType="w" fact="0.5"/>
      <dgm:constr type="ctrY" for="ch" forName="centerTile" refType="h" fact="0.5"/>
      <dgm:constr type="w" for="ch" forName="centerTile" refType="w" fact="0.3"/>
      <dgm:constr type="h" for="ch" forName="centerTile" refType="h" fact="0.25"/>
      <dgm:constr type="primFontSz" for="des" ptType="node" op="equ" val="65"/>
    </dgm:constrLst>
    <dgm:ruleLst/>
    <dgm:choose name="Name0">
      <dgm:if name="Name1" axis="ch" ptType="node" func="cnt" op="gte" val="1">
        <dgm:layoutNode name="matrix">
          <dgm:alg type="composite"/>
          <dgm:shape xmlns:r="http://schemas.openxmlformats.org/officeDocument/2006/relationships" r:blip="">
            <dgm:adjLst/>
          </dgm:shape>
          <dgm:presOf/>
          <dgm:constrLst>
            <dgm:constr type="l" for="ch" forName="tile1"/>
            <dgm:constr type="t" for="ch" forName="tile1"/>
            <dgm:constr type="r" for="ch" forName="tile1" refType="w" fact="0.5"/>
            <dgm:constr type="b" for="ch" forName="tile1" refType="h" fact="0.5"/>
            <dgm:constr type="l" for="ch" forName="tile1text" refType="l" refFor="ch" refForName="tile1"/>
            <dgm:constr type="t" for="ch" forName="tile1text" refType="t" refFor="ch" refForName="tile1"/>
            <dgm:constr type="w" for="ch" forName="tile1text" refType="w" refFor="ch" refForName="tile1"/>
            <dgm:constr type="h" for="ch" forName="tile1text" refType="h" refFor="ch" refForName="tile1" fact="0.75"/>
            <dgm:constr type="r" for="ch" forName="tile2" refType="w"/>
            <dgm:constr type="t" for="ch" forName="tile2"/>
            <dgm:constr type="l" for="ch" forName="tile2" refType="w" fact="0.5"/>
            <dgm:constr type="b" for="ch" forName="tile2" refType="h" fact="0.5"/>
            <dgm:constr type="r" for="ch" forName="tile2text" refType="r" refFor="ch" refForName="tile2"/>
            <dgm:constr type="t" for="ch" forName="tile2text" refType="t" refFor="ch" refForName="tile2"/>
            <dgm:constr type="w" for="ch" forName="tile2text" refType="w" refFor="ch" refForName="tile2"/>
            <dgm:constr type="h" for="ch" forName="tile2text" refType="h" refFor="ch" refForName="tile2" fact="0.75"/>
            <dgm:constr type="l" for="ch" forName="tile3"/>
            <dgm:constr type="b" for="ch" forName="tile3" refType="h"/>
            <dgm:constr type="r" for="ch" forName="tile3" refType="w" fact="0.5"/>
            <dgm:constr type="t" for="ch" forName="tile3" refType="h" fact="0.5"/>
            <dgm:constr type="l" for="ch" forName="tile3text" refType="l" refFor="ch" refForName="tile3"/>
            <dgm:constr type="b" for="ch" forName="tile3text" refType="b" refFor="ch" refForName="tile3"/>
            <dgm:constr type="w" for="ch" forName="tile3text" refType="w" refFor="ch" refForName="tile3"/>
            <dgm:constr type="h" for="ch" forName="tile3text" refType="h" refFor="ch" refForName="tile3" fact="0.75"/>
            <dgm:constr type="r" for="ch" forName="tile4" refType="w"/>
            <dgm:constr type="b" for="ch" forName="tile4" refType="h"/>
            <dgm:constr type="l" for="ch" forName="tile4" refType="w" fact="0.5"/>
            <dgm:constr type="t" for="ch" forName="tile4" refType="h" fact="0.5"/>
            <dgm:constr type="r" for="ch" forName="tile4text" refType="r" refFor="ch" refForName="tile4"/>
            <dgm:constr type="b" for="ch" forName="tile4text" refType="b" refFor="ch" refForName="tile4"/>
            <dgm:constr type="w" for="ch" forName="tile4text" refType="w" refFor="ch" refForName="tile4"/>
            <dgm:constr type="h" for="ch" forName="tile4text" refType="h" refFor="ch" refForName="tile4" fact="0.75"/>
          </dgm:constrLst>
          <dgm:ruleLst/>
          <dgm:layoutNode name="tile1" styleLbl="node1">
            <dgm:alg type="sp"/>
            <dgm:shape xmlns:r="http://schemas.openxmlformats.org/officeDocument/2006/relationships" rot="270" type="round1Rect" r:blip="">
              <dgm:adjLst/>
            </dgm:shape>
            <dgm:choose name="Name2">
              <dgm:if name="Name3" func="var" arg="dir" op="equ" val="norm">
                <dgm:presOf axis="ch ch desOrSelf" ptType="node node node" st="1 1 1" cnt="1 1 0"/>
              </dgm:if>
              <dgm:else name="Name4">
                <dgm:presOf axis="ch ch desOrSelf" ptType="node node node" st="1 2 1" cnt="1 1 0"/>
              </dgm:else>
            </dgm:choose>
            <dgm:constrLst/>
            <dgm:ruleLst/>
          </dgm:layoutNode>
          <dgm:layoutNode name="tile1text" styleLbl="node1">
            <dgm:varLst>
              <dgm:chMax val="0"/>
              <dgm:chPref val="0"/>
              <dgm:bulletEnabled val="1"/>
            </dgm:varLst>
            <dgm:choose name="Name5">
              <dgm:if name="Name6" axis="root des" func="maxDepth" op="gte" val="3">
                <dgm:alg type="tx">
                  <dgm:param type="txAnchorVert" val="t"/>
                  <dgm:param type="parTxLTRAlign" val="l"/>
                  <dgm:param type="parTxRTLAlign" val="r"/>
                </dgm:alg>
              </dgm:if>
              <dgm:else name="Name7">
                <dgm:alg type="tx"/>
              </dgm:else>
            </dgm:choose>
            <dgm:shape xmlns:r="http://schemas.openxmlformats.org/officeDocument/2006/relationships" rot="270" type="rect" r:blip="" hideGeom="1">
              <dgm:adjLst>
                <dgm:adj idx="1" val="0.2"/>
              </dgm:adjLst>
            </dgm:shape>
            <dgm:choose name="Name8">
              <dgm:if name="Name9" func="var" arg="dir" op="equ" val="norm">
                <dgm:presOf axis="ch ch desOrSelf" ptType="node node node" st="1 1 1" cnt="1 1 0"/>
              </dgm:if>
              <dgm:else name="Name10">
                <dgm:presOf axis="ch ch desOrSelf" ptType="node node node" st="1 2 1" cnt="1 1 0"/>
              </dgm:else>
            </dgm:choose>
            <dgm:constrLst/>
            <dgm:ruleLst>
              <dgm:rule type="primFontSz" val="5" fact="NaN" max="NaN"/>
            </dgm:ruleLst>
          </dgm:layoutNode>
          <dgm:layoutNode name="tile2" styleLbl="node1">
            <dgm:alg type="sp"/>
            <dgm:shape xmlns:r="http://schemas.openxmlformats.org/officeDocument/2006/relationships" type="round1Rect" r:blip="">
              <dgm:adjLst/>
            </dgm:shape>
            <dgm:choose name="Name11">
              <dgm:if name="Name12" func="var" arg="dir" op="equ" val="norm">
                <dgm:presOf axis="ch ch desOrSelf" ptType="node node node" st="1 2 1" cnt="1 1 0"/>
              </dgm:if>
              <dgm:else name="Name13">
                <dgm:presOf axis="ch ch desOrSelf" ptType="node node node" st="1 1 1" cnt="1 1 0"/>
              </dgm:else>
            </dgm:choose>
            <dgm:constrLst/>
            <dgm:ruleLst/>
          </dgm:layoutNode>
          <dgm:layoutNode name="tile2text" styleLbl="node1">
            <dgm:varLst>
              <dgm:chMax val="0"/>
              <dgm:chPref val="0"/>
              <dgm:bulletEnabled val="1"/>
            </dgm:varLst>
            <dgm:choose name="Name14">
              <dgm:if name="Name15" axis="root des" func="maxDepth" op="gte" val="3">
                <dgm:alg type="tx">
                  <dgm:param type="txAnchorVert" val="t"/>
                  <dgm:param type="parTxLTRAlign" val="l"/>
                  <dgm:param type="parTxRTLAlign" val="r"/>
                </dgm:alg>
              </dgm:if>
              <dgm:else name="Name16">
                <dgm:alg type="tx"/>
              </dgm:else>
            </dgm:choose>
            <dgm:shape xmlns:r="http://schemas.openxmlformats.org/officeDocument/2006/relationships" type="rect" r:blip="" hideGeom="1">
              <dgm:adjLst/>
            </dgm:shape>
            <dgm:choose name="Name17">
              <dgm:if name="Name18" func="var" arg="dir" op="equ" val="norm">
                <dgm:presOf axis="ch ch desOrSelf" ptType="node node node" st="1 2 1" cnt="1 1 0"/>
              </dgm:if>
              <dgm:else name="Name19">
                <dgm:presOf axis="ch ch desOrSelf" ptType="node node node" st="1 1 1" cnt="1 1 0"/>
              </dgm:else>
            </dgm:choose>
            <dgm:constrLst/>
            <dgm:ruleLst>
              <dgm:rule type="primFontSz" val="5" fact="NaN" max="NaN"/>
            </dgm:ruleLst>
          </dgm:layoutNode>
          <dgm:layoutNode name="tile3" styleLbl="node1">
            <dgm:alg type="sp"/>
            <dgm:shape xmlns:r="http://schemas.openxmlformats.org/officeDocument/2006/relationships" rot="180" type="round1Rect" r:blip="">
              <dgm:adjLst/>
            </dgm:shape>
            <dgm:choose name="Name20">
              <dgm:if name="Name21" func="var" arg="dir" op="equ" val="norm">
                <dgm:presOf axis="ch ch desOrSelf" ptType="node node node" st="1 3 1" cnt="1 1 0"/>
              </dgm:if>
              <dgm:else name="Name22">
                <dgm:presOf axis="ch ch desOrSelf" ptType="node node node" st="1 4 1" cnt="1 1 0"/>
              </dgm:else>
            </dgm:choose>
            <dgm:constrLst/>
            <dgm:ruleLst/>
          </dgm:layoutNode>
          <dgm:layoutNode name="tile3text" styleLbl="node1">
            <dgm:varLst>
              <dgm:chMax val="0"/>
              <dgm:chPref val="0"/>
              <dgm:bulletEnabled val="1"/>
            </dgm:varLst>
            <dgm:choose name="Name23">
              <dgm:if name="Name24" axis="root des" func="maxDepth" op="gte" val="3">
                <dgm:alg type="tx">
                  <dgm:param type="txAnchorVert" val="t"/>
                  <dgm:param type="parTxLTRAlign" val="l"/>
                  <dgm:param type="parTxRTLAlign" val="r"/>
                </dgm:alg>
              </dgm:if>
              <dgm:else name="Name25">
                <dgm:alg type="tx"/>
              </dgm:else>
            </dgm:choose>
            <dgm:shape xmlns:r="http://schemas.openxmlformats.org/officeDocument/2006/relationships" rot="180" type="rect" r:blip="" hideGeom="1">
              <dgm:adjLst/>
            </dgm:shape>
            <dgm:choose name="Name26">
              <dgm:if name="Name27" func="var" arg="dir" op="equ" val="norm">
                <dgm:presOf axis="ch ch desOrSelf" ptType="node node node" st="1 3 1" cnt="1 1 0"/>
              </dgm:if>
              <dgm:else name="Name28">
                <dgm:presOf axis="ch ch desOrSelf" ptType="node node node" st="1 4 1" cnt="1 1 0"/>
              </dgm:else>
            </dgm:choose>
            <dgm:constrLst/>
            <dgm:ruleLst>
              <dgm:rule type="primFontSz" val="5" fact="NaN" max="NaN"/>
            </dgm:ruleLst>
          </dgm:layoutNode>
          <dgm:layoutNode name="tile4" styleLbl="node1">
            <dgm:alg type="sp"/>
            <dgm:shape xmlns:r="http://schemas.openxmlformats.org/officeDocument/2006/relationships" rot="90" type="round1Rect" r:blip="">
              <dgm:adjLst/>
            </dgm:shape>
            <dgm:choose name="Name29">
              <dgm:if name="Name30" func="var" arg="dir" op="equ" val="norm">
                <dgm:presOf axis="ch ch desOrSelf" ptType="node node node" st="1 4 1" cnt="1 1 0"/>
              </dgm:if>
              <dgm:else name="Name31">
                <dgm:presOf axis="ch ch desOrSelf" ptType="node node node" st="1 3 1" cnt="1 1 0"/>
              </dgm:else>
            </dgm:choose>
            <dgm:constrLst/>
            <dgm:ruleLst/>
          </dgm:layoutNode>
          <dgm:layoutNode name="tile4text" styleLbl="node1">
            <dgm:varLst>
              <dgm:chMax val="0"/>
              <dgm:chPref val="0"/>
              <dgm:bulletEnabled val="1"/>
            </dgm:varLst>
            <dgm:choose name="Name32">
              <dgm:if name="Name33" axis="root des" func="maxDepth" op="gte" val="3">
                <dgm:alg type="tx">
                  <dgm:param type="txAnchorVert" val="t"/>
                  <dgm:param type="parTxLTRAlign" val="l"/>
                  <dgm:param type="parTxRTLAlign" val="r"/>
                </dgm:alg>
              </dgm:if>
              <dgm:else name="Name34">
                <dgm:alg type="tx"/>
              </dgm:else>
            </dgm:choose>
            <dgm:shape xmlns:r="http://schemas.openxmlformats.org/officeDocument/2006/relationships" rot="90" type="rect" r:blip="" hideGeom="1">
              <dgm:adjLst/>
            </dgm:shape>
            <dgm:choose name="Name35">
              <dgm:if name="Name36" func="var" arg="dir" op="equ" val="norm">
                <dgm:presOf axis="ch ch desOrSelf" ptType="node node node" st="1 4 1" cnt="1 1 0"/>
              </dgm:if>
              <dgm:else name="Name37">
                <dgm:presOf axis="ch ch desOrSelf" ptType="node node node" st="1 3 1" cnt="1 1 0"/>
              </dgm:else>
            </dgm:choose>
            <dgm:constrLst/>
            <dgm:ruleLst>
              <dgm:rule type="primFontSz" val="5" fact="NaN" max="NaN"/>
            </dgm:ruleLst>
          </dgm:layoutNode>
        </dgm:layoutNode>
        <dgm:layoutNode name="centerTile" styleLbl="fgShp">
          <dgm:varLst>
            <dgm:chMax val="0"/>
            <dgm:chPref val="0"/>
          </dgm:varLst>
          <dgm:alg type="tx"/>
          <dgm:shape xmlns:r="http://schemas.openxmlformats.org/officeDocument/2006/relationships" type="roundRect" r:blip="">
            <dgm:adjLst/>
          </dgm:shape>
          <dgm:presOf axis="ch" ptType="node" cnt="1"/>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8"/>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5T14:19:05.449"/>
    </inkml:context>
    <inkml:brush xml:id="br0">
      <inkml:brushProperty name="width" value="0.035" units="cm"/>
      <inkml:brushProperty name="height" value="0.035" units="cm"/>
      <inkml:brushProperty name="color" value="#E71224"/>
    </inkml:brush>
  </inkml:definitions>
  <inkml:trace contextRef="#ctx0" brushRef="#br0">1 1 24575,'0'0'-8191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5T13:06:55.049"/>
    </inkml:context>
    <inkml:brush xml:id="br0">
      <inkml:brushProperty name="width" value="0.05" units="cm"/>
      <inkml:brushProperty name="height" value="0.05" units="cm"/>
    </inkml:brush>
  </inkml:definitions>
  <inkml:trace contextRef="#ctx0" brushRef="#br0">2 11 24575,'-1'22'0,"1"0"0,1 0 0,1 0 0,1-1 0,1 1 0,12 39 0,-6-37 0,-4-9 0,0 0 0,-1 1 0,0-1 0,-1 1 0,-1 0 0,1 18 0,-4-38 0,-3-60 0,7-79 0,-3 136 0,0-1 0,1 0 0,0 1 0,0-1 0,1 1 0,0 0 0,0 0 0,1 0 0,0 0 0,0 0 0,0 1 0,9-9 0,-9 11 0,0 0 0,0 0 0,1 0 0,-1 1 0,1 0 0,0 0 0,0 0 0,0 1 0,0 0 0,1 0 0,-1 0 0,1 0 0,-1 1 0,1 0 0,-1 0 0,1 1 0,8-1 0,30 4-1365</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5T13:06:56.519"/>
    </inkml:context>
    <inkml:brush xml:id="br0">
      <inkml:brushProperty name="width" value="0.05" units="cm"/>
      <inkml:brushProperty name="height" value="0.05" units="cm"/>
    </inkml:brush>
  </inkml:definitions>
  <inkml:trace contextRef="#ctx0" brushRef="#br0">0 0 24575,'0'229'-1365,"0"-237"-5461</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5T13:06:58.498"/>
    </inkml:context>
    <inkml:brush xml:id="br0">
      <inkml:brushProperty name="width" value="0.05" units="cm"/>
      <inkml:brushProperty name="height" value="0.05" units="cm"/>
    </inkml:brush>
  </inkml:definitions>
  <inkml:trace contextRef="#ctx0" brushRef="#br0">3 30 24575,'4'-3'0,"0"0"0,0 0 0,1 0 0,-1 0 0,1 1 0,0-1 0,-1 1 0,9-2 0,-10 3 0,-1 1 0,0-1 0,1 1 0,-1-1 0,1 1 0,-1 0 0,1 0 0,-1 0 0,1 0 0,-1 0 0,0 0 0,1 1 0,-1-1 0,1 1 0,-1 0 0,0 0 0,1 0 0,-1 0 0,0 0 0,3 2 0,-4-1 0,0 0 0,0 0 0,0 0 0,0 0 0,0 0 0,-1 0 0,1 0 0,-1 0 0,1 1 0,-1-1 0,0 0 0,0 0 0,0 1 0,0 3 0,-4 34 0,4-39 0,0 1 4,-1 0 1,0 0-1,1 0 0,-1 0 0,0 0 1,0 0-1,0 0 0,0-1 0,-1 1 0,1 0 1,-1-1-1,1 1 0,-1-1 0,1 1 1,-1-1-1,0 1 0,1-1 0,-1 0 0,0 0 1,0 0-1,0 0 0,0 0 0,0-1 0,0 1 1,0-1-1,0 1 0,-3-1 0,-6 2-360,0 0-1,-1-1 0,-17-1 1,29 0 299</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5T13:07:03.508"/>
    </inkml:context>
    <inkml:brush xml:id="br0">
      <inkml:brushProperty name="width" value="0.05" units="cm"/>
      <inkml:brushProperty name="height" value="0.05" units="cm"/>
    </inkml:brush>
  </inkml:definitions>
  <inkml:trace contextRef="#ctx0" brushRef="#br0">73 0 24575,'-3'1'0,"0"1"0,0-1 0,0 0 0,1 1 0,-1 0 0,1-1 0,-1 1 0,1 0 0,0 0 0,-3 3 0,-10 8 0,13-11 0,0 0 0,0 0 0,0 0 0,0 0 0,0 0 0,1 0 0,-1 1 0,1-1 0,-1 1 0,1-1 0,0 1 0,0-1 0,0 1 0,0 0 0,1 0 0,-1-1 0,0 5 0,0-1 0,1 1 0,0-1 0,0 0 0,0 1 0,1-1 0,-1 0 0,3 6 0,-2-10 3,-1-1-1,1 1 0,0-1 1,0 0-1,-1 1 1,1-1-1,0 0 0,0 0 1,1 0-1,-1 0 1,0 0-1,0 0 0,0 0 1,1 0-1,-1 0 1,0 0-1,1-1 0,-1 1 1,1-1-1,-1 1 1,1-1-1,-1 1 0,1-1 1,-1 0-1,3 0 1,45 0-406,-33-1-622</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5T13:07:09.846"/>
    </inkml:context>
    <inkml:brush xml:id="br0">
      <inkml:brushProperty name="width" value="0.05" units="cm"/>
      <inkml:brushProperty name="height" value="0.05" units="cm"/>
    </inkml:brush>
  </inkml:definitions>
  <inkml:trace contextRef="#ctx0" brushRef="#br0">0 0 24575</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5T13:07:18.284"/>
    </inkml:context>
    <inkml:brush xml:id="br0">
      <inkml:brushProperty name="width" value="0.05" units="cm"/>
      <inkml:brushProperty name="height" value="0.05" units="cm"/>
    </inkml:brush>
  </inkml:definitions>
  <inkml:trace contextRef="#ctx0" brushRef="#br0">1 1 24575,'1'18'0,"0"1"0,7 25 0,2 16 0,-8-41 0,2-1 0,6 21 0,-6-25 0,0 1 0,-1 0 0,0 0 0,0 20 0,2-11 0,-2-22 0,-1-15 0,-1-19 0,1 0 0,12-62 0,-10 73 0,-2 10 0,1 1 0,0-1 0,8-19 0,-9 26 0,1 0 0,-1 1 0,1-1 0,0 0 0,0 1 0,0 0 0,0 0 0,0 0 0,1 0 0,-1 0 0,1 1 0,0-1 0,5-2 0,-2 2 0,0 0 0,0 0 0,1 0 0,0 1 0,-1 0 0,1 0 0,0 1 0,0 0 0,0 0 0,14 1 0,-20 0-124,0 0 0,0 0 0,0 0 0,0 0 0,1 0 0,-1-1-1,0 1 1,0-1 0,0 1 0,3-3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5T13:07:20.581"/>
    </inkml:context>
    <inkml:brush xml:id="br0">
      <inkml:brushProperty name="width" value="0.05" units="cm"/>
      <inkml:brushProperty name="height" value="0.05" units="cm"/>
    </inkml:brush>
  </inkml:definitions>
  <inkml:trace contextRef="#ctx0" brushRef="#br0">108 70 24575,'-1'-4'0,"0"0"0,0 0 0,-1 0 0,1 0 0,-1 1 0,0-1 0,0 1 0,-1-1 0,1 1 0,-1 0 0,0 0 0,1 0 0,-1 0 0,0 1 0,-1-1 0,1 1 0,0 0 0,-1-1 0,0 2 0,1-1 0,-1 0 0,-6-1 0,8 3 0,1 0 0,-1 0 0,0 0 0,1 0 0,-1 1 0,1-1 0,-1 1 0,1-1 0,-1 1 0,1 0 0,-1-1 0,1 1 0,-1 0 0,1 0 0,0 0 0,0 0 0,-1 0 0,1 0 0,0 1 0,0-1 0,0 0 0,0 0 0,0 1 0,1-1 0,-1 1 0,0-1 0,1 1 0,-1-1 0,1 1 0,-1-1 0,1 1 0,0-1 0,-1 1 0,1 0 0,0 1 0,-2 10 0,1 0 0,1 1 0,0 15 0,1-17 0,-1-9 0,0 0 0,0 0 0,0 0 0,0 0 0,0 0 0,1 0 0,0-1 0,-1 1 0,1 0 0,0 0 0,1 0 0,-1-1 0,0 1 0,1 0 0,2 3 0,-2-4 0,1-1 0,-1 1 0,1-1 0,-1 0 0,1 0 0,-1 0 0,1 0 0,0 0 0,-1 0 0,1-1 0,0 1 0,0-1 0,-1 0 0,1 1 0,0-1 0,4-1 0,-3 1 0,-1 0 0,0-1 0,0 1 0,0 0 0,0-1 0,0 0 0,0 0 0,0 0 0,0 0 0,0 0 0,0-1 0,0 0 0,-1 1 0,1-1 0,0 0 0,-1 0 0,0 0 0,1 0 0,2-5 0,-2 3 0,-1 1 0,0-1 0,-1 0 0,1 0 0,0 0 0,-1-1 0,0 1 0,0 0 0,-1 0 0,1-1 0,-1 1 0,0 0 0,0-1 0,0-3 0,-1 39 0,0-25 0,1 1 0,0 0 0,0-1 0,0 1 0,1-1 0,2 9 0,-3-14 0,1 1 0,-1-1 0,1 1 0,0-1 0,0 1 0,0-1 0,0 0 0,0 1 0,0-1 0,0 0 0,0 0 0,0 0 0,1 0 0,-1 0 0,0 0 0,1 0 0,-1 0 0,1-1 0,-1 1 0,1 0 0,-1-1 0,1 1 0,-1-1 0,1 0 0,-1 1 0,1-1 0,0 0 0,-1 0 0,1 0 0,1 0 0,0 0-80,-1 0 0,0 0-1,0 0 1,0 0 0,0-1-1,0 1 1,0-1 0,1 1-1,-1-1 1,0 1 0,0-1 0,0 0-1,-1 0 1,1 0 0,0 0-1,2-3 1</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5T13:07:23.242"/>
    </inkml:context>
    <inkml:brush xml:id="br0">
      <inkml:brushProperty name="width" value="0.05" units="cm"/>
      <inkml:brushProperty name="height" value="0.05" units="cm"/>
    </inkml:brush>
  </inkml:definitions>
  <inkml:trace contextRef="#ctx0" brushRef="#br0">2 0 24575,'0'309'0,"-1"-343"0,0-29 0,1 58 0,1 0 0,-1 0 0,1 0 0,1 0 0,-1 0 0,0 1 0,1-1 0,0 0 0,5-7 0,-6 11 0,0-1 0,0 1 0,0 0 0,0-1 0,0 1 0,1 0 0,-1 0 0,0 0 0,1 0 0,-1 1 0,1-1 0,-1 0 0,1 0 0,0 1 0,-1-1 0,1 1 0,-1 0 0,1-1 0,0 1 0,0 0 0,-1 0 0,1 0 0,0 0 0,-1 0 0,1 0 0,0 1 0,-1-1 0,1 1 0,0-1 0,2 2 0,-1-1 0,0 1 0,0-1 0,0 1 0,-1-1 0,1 1 0,0 0 0,-1 0 0,1 0 0,-1 1 0,0-1 0,0 1 0,0-1 0,0 1 0,0 0 0,1 3 0,-1-2 0,0 1 0,0-1 0,-1 1 0,1 0 0,-1 0 0,0 0 0,-1 0 0,1 0 0,-1 0 0,0 0 0,0 0 0,-1 0 0,0 0 0,1-1 0,-3 7 0,2-8 0,-1-1 0,1 1 0,-1 0 0,0-1 0,1 1 0,-1-1 0,-1 1 0,1-1 0,0 0 0,0 0 0,-1 0 0,1 0 0,-1 0 0,0-1 0,0 1 0,1-1 0,-1 1 0,0-1 0,0 0 0,0 0 0,0-1 0,0 1 0,0-1 0,-1 1 0,-2-1 0,-8 1-1365</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5T13:08:21.893"/>
    </inkml:context>
    <inkml:brush xml:id="br0">
      <inkml:brushProperty name="width" value="0.05" units="cm"/>
      <inkml:brushProperty name="height" value="0.05" units="cm"/>
    </inkml:brush>
  </inkml:definitions>
  <inkml:trace contextRef="#ctx0" brushRef="#br0">69 21 24575,'-3'1'0,"1"-1"0,-1 1 0,0-1 0,1 1 0,-1 0 0,1 0 0,-1 0 0,1 0 0,0 1 0,-1-1 0,1 1 0,0-1 0,0 1 0,0 0 0,0 0 0,0 0 0,1 0 0,-1 0 0,0 0 0,1 0 0,0 1 0,-1-1 0,1 0 0,0 1 0,0-1 0,0 4 0,-3 5 0,1 0 0,0 0 0,1 0 0,-2 20 0,4-25 0,0 0 0,1 0 0,0 0 0,0-1 0,0 1 0,1 0 0,-1 0 0,1-1 0,1 1 0,-1-1 0,1 0 0,0 0 0,0 0 0,1 0 0,-1 0 0,1-1 0,0 1 0,0-1 0,1 0 0,-1 0 0,1-1 0,0 1 0,0-1 0,0 0 0,0 0 0,0-1 0,1 0 0,-1 0 0,1 0 0,0 0 0,0-1 0,-1 0 0,1 0 0,0-1 0,10 0 0,-13 0 0,0 0 0,0 0 0,0 0 0,0-1 0,0 0 0,0 1 0,0-1 0,0 0 0,-1-1 0,1 1 0,0 0 0,-1-1 0,1 1 0,-1-1 0,0 0 0,1 0 0,-1 0 0,0 0 0,0 0 0,0 0 0,0-1 0,-1 1 0,1-1 0,0 1 0,-1-1 0,0 0 0,0 0 0,0 1 0,0-1 0,0 0 0,0 0 0,-1 0 0,0 0 0,1-6 0,-10-26 0,1 19 0,8 25 0,-1 3 0,2 0 0,0 0 0,0 0 0,1 0 0,6 21 0,-7-31 0,0 1 0,1 0 0,-1 0 0,1-1 0,-1 1 0,1 0 0,0-1 0,0 0 0,0 1 0,0-1 0,1 0 0,-1 0 0,1 0 0,-1-1 0,1 1 0,0-1 0,-1 1 0,1-1 0,0 0 0,0 0 0,0 0 0,0 0 0,0-1 0,0 1 0,0-1 0,0 0 0,0 1 0,4-2 0,-2 1 0,-1 0 0,1 0 0,-1 0 0,1-1 0,-1 1 0,0-1 0,1-1 0,-1 1 0,0 0 0,0-1 0,1 0 0,-1 0 0,-1 0 0,1-1 0,0 1 0,0-1 0,5-5 0,-6 3 0,0 1 0,0 0 0,-1-1 0,1 1 0,-1-1 0,0 0 0,0 0 0,-1 0 0,0 0 0,0 0 0,0 0 0,0 0 0,-1 0 0,1-1 0,-2-5 0,2 0 0,-2 0 0,1 1 0,-1-1 0,-1 0 0,0 0 0,-1 1 0,0-1 0,0 1 0,-1 0 0,0 0 0,-1 0 0,0 0 0,-1 1 0,-13-17 0,18 24-42,0 1-6,0-1 1,0 1 0,0 0 0,0-1-1,0 1 1,0 0 0,0 0 0,-1-1-1,1 1 1,0 0 0,-1 0 0,1 1 0,-1-1-1,1 0 1,-1 0 0,1 1 0,-1-1-1,1 1 1,-1-1 0,0 1 0,1 0-1,-1-1 1,0 1 0,0 0 0,1 0-1,-1 0 1,-3 1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5T13:08:24.060"/>
    </inkml:context>
    <inkml:brush xml:id="br0">
      <inkml:brushProperty name="width" value="0.05" units="cm"/>
      <inkml:brushProperty name="height" value="0.05" units="cm"/>
    </inkml:brush>
  </inkml:definitions>
  <inkml:trace contextRef="#ctx0" brushRef="#br0">0 52 24575,'0'-2'0,"0"-1"0,0 1 0,1-1 0,-1 0 0,1 1 0,-1-1 0,1 1 0,0 0 0,-1-1 0,1 1 0,1-1 0,-1 1 0,0 0 0,0 0 0,1 0 0,0 0 0,-1 0 0,4-3 0,-4 4 0,0 1 0,0-1 0,-1 1 0,1-1 0,0 1 0,0 0 0,0 0 0,0-1 0,0 1 0,0 0 0,0 0 0,-1 0 0,1 0 0,0 0 0,0 0 0,0 0 0,0 0 0,0 0 0,0 0 0,1 1 0,0 0 0,0 0 0,0 0 0,-1 0 0,1 0 0,0 1 0,-1-1 0,1 0 0,-1 1 0,1-1 0,-1 1 0,0 0 0,2 2 0,1 2 0,0 1 0,-1-1 0,1 0 0,-1 1 0,-1 0 0,0-1 0,0 1 0,2 12 0,-3-17 0,-1 1 0,0-1 0,0 1 0,0-1 0,-1 1 0,1-1 0,-1 1 0,1-1 0,-1 1 0,0-1 0,0 1 0,0-1 0,0 0 0,0 0 0,0 1 0,-1-1 0,1 0 0,-1 0 0,0 0 0,1-1 0,-1 1 0,0 0 0,0-1 0,0 1 0,0-1 0,-5 3 0,0 0 0,-24 13 0,30-17 0,0 1 0,-1 0 0,1 0 0,0 0 0,0 0 0,0 0 0,0 0 0,0 0 0,0 0 0,0 0 0,0 0 0,0 0 0,0 0 0,1 1 0,-1-1 0,0 0 0,0 3 0,3-3 0,-1 0 0,1 0 0,0-1 0,0 1 0,-1 0 0,1 0 0,0-1 0,0 0 0,0 1 0,0-1 0,0 0 0,0 0 0,0 0 0,0 0 0,-1 0 0,4-1 0,-1 1 0,159-1 0,-161 1-97,-1 0-1,0 0 1,0 0-1,1-1 1,-1 1-1,0 0 1,0-1-1,1 1 1,-1-1-1,0 1 1,0-1-1,0 0 0,2-1 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5T14:19:05.932"/>
    </inkml:context>
    <inkml:brush xml:id="br0">
      <inkml:brushProperty name="width" value="0.035" units="cm"/>
      <inkml:brushProperty name="height" value="0.035" units="cm"/>
      <inkml:brushProperty name="color" value="#E71224"/>
    </inkml:brush>
  </inkml:definitions>
  <inkml:trace contextRef="#ctx0" brushRef="#br0">1 1 24575,'0'0'-8191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5T13:01:42.908"/>
    </inkml:context>
    <inkml:brush xml:id="br0">
      <inkml:brushProperty name="width" value="0.035" units="cm"/>
      <inkml:brushProperty name="height" value="0.035" units="cm"/>
      <inkml:brushProperty name="color" value="#FFFFFF"/>
    </inkml:brush>
  </inkml:definitions>
  <inkml:trace contextRef="#ctx0" brushRef="#br0">112 0 24575,'-2'13'0,"0"0"0,-1 0 0,0-1 0,-1 1 0,0-1 0,-1 0 0,-10 17 0,-52 87 0,67-115 0,-1 0 0,0 0 0,1 0 0,-1 0 0,0 0 0,1 0 0,0 0 0,-1 0 0,1 0 0,-1 0 0,1 0 0,0 1 0,0-1 0,0 0 0,0 0 0,0 0 0,0 0 0,0 1 0,0-1 0,0 0 0,0 0 0,1 0 0,-1 0 0,0 0 0,1 1 0,-1-1 0,1 0 0,-1 0 0,1 0 0,0 0 0,-1 0 0,1-1 0,0 1 0,0 0 0,0 0 0,1 1 0,2 0 0,1 0 0,-1 0 0,1 0 0,0-1 0,0 0 0,0 0 0,0 0 0,5 0 0,54 4 0,96-6 0,-92-2 0,76 8 0,-137-5 0,-1 2 0,1-1 0,0 1 0,12 4 0,-18-6 0,0 0 0,-1 1 0,1-1 0,0 0 0,0 0 0,-1 1 0,1-1 0,0 1 0,-1-1 0,1 0 0,0 1 0,-1-1 0,1 1 0,0 0 0,-1-1 0,1 1 0,-1-1 0,0 1 0,1 0 0,-1-1 0,1 1 0,-1 0 0,0 0 0,1-1 0,-1 1 0,0 0 0,0 0 0,0-1 0,0 1 0,1 0 0,-1 0 0,0 0 0,0-1 0,-1 1 0,1 0 0,0 0 0,0 0 0,0-1 0,0 1 0,-1 0 0,1 0 0,0-1 0,-1 1 0,1 0 0,-1-1 0,1 1 0,0 0 0,-1-1 0,0 1 0,1-1 0,-2 2 0,-6 7 0,6-8 0,1 0 0,-1 0 0,1 0 0,0 1 0,0-1 0,-1 1 0,1-1 0,0 1 0,0-1 0,0 1 0,0 0 0,1 0 0,-2 2 0,2-3 0,0-1 0,1 1 0,-1-1 0,0 0 0,0 1 0,1-1 0,-1 0 0,0 1 0,1-1 0,-1 0 0,1 1 0,-1-1 0,0 0 0,1 0 0,-1 0 0,0 1 0,1-1 0,-1 0 0,1 0 0,-1 0 0,1 0 0,-1 0 0,1 0 0,-1 0 0,0 0 0,1 0 0,32-1 0,36-10 0,125-36 0,68-39 0,-237 77 0,76-28 0,-66 24 0,-63 23 0,-180 69 0,-156 56 0,310-119 0,35-13 0,16-9 0,3 6 0,0-1 0,-1 0 0,1 0 0,0 0 0,0 0 0,0 0 0,-1 0 0,1 0 0,0 1 0,-1-1 0,1 0 0,-1 0 0,1 0 0,-1 1 0,1-1 0,-1 0 0,0 1 0,0-2 0,-7-3 0,0 1 0,0 0 0,-1 0 0,1 1 0,-1 0 0,0 0 0,0 1 0,0 0 0,0 1 0,-14-1 0,8 0 0,-27-3 0,14 2 0,-44-10 0,64 11 0,1 0 0,0-1 0,0 1 0,0-2 0,0 1 0,0-1 0,1 0 0,-1 0 0,1-1 0,-10-9 0,14 11 0,0 0 0,-1 0 0,2 0 0,-1 0 0,0 0 0,1-1 0,-1 1 0,1-1 0,0 1 0,0-1 0,1 0 0,-1 1 0,1-1 0,-1 0 0,1 1 0,0-1 0,1 0 0,-1 1 0,1-1 0,-1 0 0,1 1 0,0-1 0,3-6 0,3-7 0,1-1 0,1 2 0,15-24 0,-13 24 0,19-44-1365,-21 36-5461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5T13:01:51.186"/>
    </inkml:context>
    <inkml:brush xml:id="br0">
      <inkml:brushProperty name="width" value="0.35" units="cm"/>
      <inkml:brushProperty name="height" value="0.35" units="cm"/>
      <inkml:brushProperty name="color" value="#FFFFFF"/>
    </inkml:brush>
  </inkml:definitions>
  <inkml:trace contextRef="#ctx0" brushRef="#br0">1156 1 24575,'0'3'0,"-1"1"0,1-1 0,-1 0 0,0 0 0,0 0 0,0 0 0,0 0 0,0 0 0,-1 0 0,-3 5 0,4-6 0,-1 1 0,1-1 0,0 1 0,0-1 0,0 1 0,0 0 0,0-1 0,0 1 0,1 0 0,-1 3 0,1-5 0,0 0 0,0-1 0,0 1 0,0 0 0,0-1 0,0 1 0,0 0 0,1-1 0,-1 1 0,0 0 0,0-1 0,1 1 0,-1-1 0,0 1 0,1 0 0,-1-1 0,1 1 0,-1-1 0,1 1 0,-1-1 0,1 1 0,-1-1 0,1 0 0,-1 1 0,1-1 0,0 0 0,-1 1 0,1-1 0,-1 0 0,1 0 0,0 1 0,-1-1 0,2 0 0,25 0 0,-24 0 0,22-4 0,-1 0 0,1-2 0,43-15 0,-51 11 0,-34 15 0,-2 2 0,0 0 0,-1 1 0,2 0 0,-1 1 0,-23 17 0,41-26 0,1 1 0,-1-1 0,0 0 0,1 1 0,-1-1 0,1 1 0,-1-1 0,0 1 0,1-1 0,0 1 0,-1 0 0,1-1 0,-1 1 0,1-1 0,0 1 0,-1 0 0,1 0 0,0-1 0,0 1 0,-1 0 0,1-1 0,0 1 0,0 0 0,0 0 0,0-1 0,0 1 0,0 1 0,1-1 0,-1-1 0,1 1 0,0 0 0,-1 0 0,1 0 0,0-1 0,0 1 0,0 0 0,-1-1 0,1 1 0,0-1 0,0 1 0,0-1 0,0 1 0,0-1 0,1 1 0,47 8 0,-48-9 0,89 5 0,-137-21 0,17 4 0,9 5 0,-1-1 0,-35-19 0,56 27 0,0 0 0,0-1 0,0 0 0,0 1 0,0-1 0,0 0 0,0 1 0,0-1 0,1 0 0,-1 0 0,0 0 0,0 0 0,1 1 0,-1-1 0,0 0 0,1-1 0,-1 1 0,1 0 0,-1-1 0,2 1 0,0 1 0,-1-1 0,1 0 0,0 1 0,0-1 0,0 0 0,0 1 0,0-1 0,0 1 0,0 0 0,0-1 0,0 1 0,0 0 0,0 0 0,0-1 0,0 1 0,0 0 0,0 0 0,0 0 0,0 0 0,1 1 0,-1-1 0,0 0 0,1 1 0,50 4 0,-1 2 0,0 2 0,-1 3 0,55 20 0,-59-18 0,420 146 0,-411-133 0,-42-19 0,1-1 0,21 7 0,82 19 0,-61-19 0,80 32 0,-121-38 0,0 0 0,-1 0 0,-1 2 0,1-1 0,-2 2 0,1 0 0,-1 0 0,-1 1 0,0 1 0,-1-1 0,0 2 0,-1 0 0,-1 0 0,0 0 0,0 1 0,5 19 0,-5-17 0,0-1 0,1-1 0,0 1 0,1-1 0,1-1 0,1 0 0,0 0 0,0-1 0,1-1 0,1 0 0,19 12 0,-17-10 0,0 0 0,20 23 0,-21-21 0,0-1 0,21 17 0,-26-24 0,-29-18 0,1 0 0,-63-34 0,3 3 0,1-3 0,-93-71 0,116 71 0,-100-76 0,123 99 0,-1 1 0,0 2 0,-45-18 0,-31-11 0,75 30 0,-1 2 0,0 2 0,-1 0 0,0 3 0,-71-12 0,45 17 0,20 3 0,-56-12 0,36 3 0,-1 3 0,-65-1 0,-130 11 0,96 0 0,26-13 0,13 0 0,97 9 0,-40-8 0,-22-2 0,78 12 0,1 0 0,0 0 0,0 0 0,-1 1 0,1 1 0,0-1 0,0 1 0,-9 4 0,-5 4 0,1 2 0,-38 27 0,22-13 0,37-26 0,-12 8 0,0-1 0,0 0 0,-1 0 0,-17 5 0,28-11 0,-1 0 0,1 0 0,0 0 0,-1-1 0,1 1 0,0-1 0,-1 0 0,1 1 0,0-1 0,-1 0 0,1 0 0,-1-1 0,1 1 0,0 0 0,-1-1 0,1 0 0,0 1 0,0-1 0,-1 0 0,1 0 0,0 0 0,0-1 0,0 1 0,0 0 0,0-1 0,0 1 0,1-1 0,-1 0 0,0 1 0,1-1 0,-1 0 0,1 0 0,0 0 0,-1-2 0,-1-3-227,1 1-1,0 0 1,0-1-1,1 1 1,-2-14-1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5T13:02:00.566"/>
    </inkml:context>
    <inkml:brush xml:id="br0">
      <inkml:brushProperty name="width" value="0.35" units="cm"/>
      <inkml:brushProperty name="height" value="0.35" units="cm"/>
      <inkml:brushProperty name="color" value="#FFFFFF"/>
    </inkml:brush>
  </inkml:definitions>
  <inkml:trace contextRef="#ctx0" brushRef="#br0">1783 251 24575,'0'0'0,"0"0"0,0-1 0,0 1 0,0 0 0,0 0 0,0 0 0,0-1 0,0 1 0,0 0 0,0 0 0,-1-1 0,1 1 0,0 0 0,0 0 0,0 0 0,0 0 0,0-1 0,0 1 0,-1 0 0,1 0 0,0 0 0,0 0 0,0-1 0,-1 1 0,1 0 0,0 0 0,0 0 0,0 0 0,-1 0 0,1 0 0,0 0 0,0 0 0,-1 0 0,1 0 0,0 0 0,0 0 0,0 0 0,-1 0 0,-13 3 0,-13 9 0,15-3 0,0 0 0,1 0 0,0 1 0,0 1 0,1 0 0,1 0 0,-16 24 0,-22 25 0,28-39 0,13-13 0,0 0 0,0-1 0,-1 0 0,0 0 0,-1 0 0,0-1 0,0 0 0,0-1 0,0 0 0,-1 0 0,-10 3 0,-20 8 0,34-13 0,0 0 0,-1 0 0,1-1 0,-1 0 0,1 0 0,-1-1 0,1 1 0,-1-1 0,0 0 0,0-1 0,0 0 0,-8 0 0,-53-13 0,-154-20 0,-337-29 0,541 59 0,1 0 0,0-2 0,0 0 0,1 0 0,-28-16 0,34 16 0,1 0 0,0-1 0,0 0 0,1 0 0,-1-1 0,1 0 0,1-1 0,-1 1 0,2-1 0,-10-16 0,11 17 0,-4-10 0,-1 1 0,-1-1 0,-1 2 0,0-1 0,-1 1 0,0 1 0,-16-14 0,-37-21 0,-21-19 0,85 67 0,-1-1 0,0 0 0,0 0 0,1 0 0,-1 0 0,1 0 0,0 0 0,0 0 0,0-1 0,0 1 0,0 0 0,-1-5 0,2 7 0,0-1 0,0 1 0,0-1 0,0 1 0,0-1 0,0 1 0,0-1 0,0 1 0,0-1 0,0 1 0,0 0 0,0-1 0,1 1 0,-1-1 0,0 1 0,0 0 0,1-1 0,-1 1 0,0-1 0,0 1 0,1 0 0,-1 0 0,0-1 0,1 1 0,-1 0 0,1-1 0,0 1 0,1-1 0,-1 1 0,0 0 0,1-1 0,-1 1 0,0 0 0,1 0 0,-1 0 0,0 0 0,1 0 0,-1 0 0,1 1 0,1-1 0,56 16 0,79 31 0,-20-6 0,-94-31 0,-1 0 0,44 26 0,-18-9 0,38 24 0,-60-33 0,1-1 0,1-2 0,31 12 0,11 1 0,-38-14 0,1-2 0,37 9 0,-31-12 0,-2 1 0,1 1 0,60 28 0,-31-4 0,-21-10 0,82 30 0,-87-41 0,-7-1 0,41 9 0,-57-17-341,0 0 0,0 2-1,26 13 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5T13:02:04.986"/>
    </inkml:context>
    <inkml:brush xml:id="br0">
      <inkml:brushProperty name="width" value="0.35" units="cm"/>
      <inkml:brushProperty name="height" value="0.35" units="cm"/>
      <inkml:brushProperty name="color" value="#FFFFFF"/>
    </inkml:brush>
  </inkml:definitions>
  <inkml:trace contextRef="#ctx0" brushRef="#br0">1203 333 24575,'-21'-1'0,"-1"-2"0,1 0 0,-24-7 0,-2-1 0,22 5 0,0-1 0,1-1 0,0-1 0,-39-20 0,36 17 0,20 10 0,1-1 0,-1 0 0,1 0 0,0-1 0,0 1 0,0-2 0,-6-5 0,7 6 0,-1-1 0,1 1 0,-1 0 0,0 1 0,0-1 0,0 1 0,-1 0 0,1 1 0,0 0 0,-1 0 0,-8-2 0,-7 1 0,0 1 0,-26 0 0,33 3 0,0-1 0,0-1 0,0-1 0,0 0 0,0-1 0,0 0 0,-16-7 0,14 2 0,-1 1 0,-37-10 0,48 16 0,0-1 0,0 2 0,0-1 0,0 1 0,0 0 0,0 0 0,0 1 0,0 0 0,0 0 0,0 1 0,-10 4 0,-2 0 0,0 1 0,0-2 0,0-1 0,-32 4 0,44-7 0,0-1 0,-1 0 0,1 0 0,0 0 0,0-1 0,0 0 0,0 0 0,0 0 0,0-1 0,1-1 0,-1 1 0,0-1 0,1 0 0,0 0 0,-1-1 0,-6-5 0,10 5 0,0 0 0,0 0 0,0-1 0,0 1 0,1-1 0,-1 0 0,1 1 0,1-1 0,-3-9 0,3 10 0,0 0 0,0 0 0,-1 0 0,1 0 0,-1 0 0,0 1 0,0-1 0,0 0 0,0 1 0,0 0 0,-1 0 0,-5-5 0,5 8 0,4 6 0,6 7 0,-3-10 0,1 0 0,-1 0 0,1 0 0,0-1 0,-1 0 0,1 1 0,1-2 0,-1 1 0,0-1 0,0 1 0,6-1 0,64 5 0,-59-6 0,248 0 0,-186-1 0,-98 1-1365</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5T13:05:40.707"/>
    </inkml:context>
    <inkml:brush xml:id="br0">
      <inkml:brushProperty name="width" value="0.35" units="cm"/>
      <inkml:brushProperty name="height" value="0.35" units="cm"/>
      <inkml:brushProperty name="color" value="#FFFFFF"/>
    </inkml:brush>
  </inkml:definitions>
  <inkml:trace contextRef="#ctx0" brushRef="#br0">1925 928 24575,'-71'123'0,"10"-16"0,14-18 0,108-146 0,-50 45 0,22-23 0,-23 28 0,-12 15 0,-27 43 0,-59 77 0,-53 47 0,46-60 0,-229 325 0,296-402 0,23-34 0,15-24 0,135-195 0,-1 0 0,-136 197 0,-8 18 0,0-1 0,0 1 0,0 0 0,0 0 0,0 0 0,0 0 0,-1 0 0,1 0 0,0 0 0,0 0 0,0 0 0,0-1 0,0 1 0,-1 0 0,1 0 0,0 0 0,0 0 0,0 0 0,0 0 0,0 0 0,-1 0 0,1 0 0,0 0 0,0 0 0,0 0 0,0 0 0,-1 0 0,1 0 0,0 1 0,0-1 0,0 0 0,0 0 0,0 0 0,0 0 0,-1 0 0,1 0 0,0 0 0,0 0 0,0 0 0,0 0 0,0 1 0,0-1 0,0 0 0,-1 0 0,1 0 0,0 0 0,0 0 0,0 1 0,0-1 0,0 0 0,0 0 0,0 0 0,-37 37 0,-66 79 0,-60 65 0,-377 438-1196,50 38-235,395-500 1276,75-109 155,20-47 0,0-1 0,-1 0 0,1 0 0,0 1 0,0-1 0,0 0 0,0 1 0,-1-1 0,1 0 0,0 1 0,0-1 0,0 0 0,0 1 0,0-1 0,0 0 0,0 1 0,0-1 0,0 1 0,0-1 0,0 0 0,0 1 0,0-1 0,1 0 0,-1 1 0,0-1 0,0 0 0,0 1 0,0-1 0,0 0 0,1 0 0,-1 1 0,0-1 0,0 0 0,1 1 0,-1-1 0,0 0 0,0 0 0,1 0 0,-1 1 0,0-1 0,1 0 0,-1 0 0,0 0 0,1 0 0,-1 0 0,0 1 0,1-1 0,-1 0 0,7-4 0,-1 1 0,1-1 0,-1 0 0,0 0 0,-1-1 0,1 0 0,-1 0 0,7-8 0,106-119 0,885-1169-1465,-840 1054 1465,16-68 598,-157 259-315,-22 47 62,-5 11 107,-2 4-331,1 0-1,0 1 0,0 0 1,1 0-1,0 0 0,-8 15 1,1-2-89,-317 495 1662,322-505-1694,1-1 0,-1 0 0,-15 15 0,22-24 0,0 1 0,0-1 0,-1 0 0,1 1 0,0-1 0,-1 0 0,1 1 0,0-1 0,-1 0 0,1 0 0,0 1 0,-1-1 0,1 0 0,0 0 0,-1 0 0,1 1 0,-1-1 0,1 0 0,-1 0 0,1 0 0,0 0 0,-1 0 0,1 0 0,-1 0 0,1 0 0,-1 0 0,1 0 0,0 0 0,-1 0 0,1 0 0,-1 0 0,1-1 0,0 1 0,-1 0 0,1 0 0,-1 0 0,1-1 0,0 1 0,-1 0 0,1 0 0,0-1 0,-1 1 0,1 0 0,0-1 0,-1 1 0,1 0 0,0-1 0,0 1 0,0 0 0,-1-1 0,1 1 0,0-1 0,0 1 0,0 0 0,0-1 0,0 1 0,0-1 0,0 1 0,0-1 0,0 1 0,0 0 0,0-1 0,0 1 0,0-1 0,0 1 0,0-1 0,0 1 0,0-1 0,1-15 0,1 0 0,1 0 0,5-21 0,204-624-497,-181 575 412,205-559-31,-228 617 116,-20 48 0,-2 5 0,-405 616-490,340-526-3,-214 311-1473,205-307 1129,86-116 817,0-1 1,0 1 0,0-1-1,-1 0 1,1 1 0,-1-1 0,1 0-1,-1-1 1,-5 4 0,8-5 17,-1 0 1,1 0-1,0 0 0,-1 0 1,1 0-1,0-1 1,-1 1-1,1 0 1,0 0-1,-1 0 1,1 0-1,0-1 0,-1 1 1,1 0-1,0 0 1,0 0-1,-1-1 1,1 1-1,0 0 0,0-1 1,0 1-1,-1 0 1,1 0-1,0-1 1,0 1-1,0 0 1,0-1-1,0 1 0,-1 0 1,1-1-1,0 1 1,0-1-1,0 1 1,0 0-1,0-1 1,0 1-1,0 0 0,0-1 1,0 1-1,0 0 1,1-1-1,-1 1 1,0 0-1,0-1 0,2-11 5,1-1-1,0 1 1,7-17-1,44-101-6,92-157-1,-88 180-65,-5 4-104,147-260 116,-169 317 1191,-33 53-625,-39 71 636,-212 382 502,210-360-1646,39-80 0,4-20 0,0 1 0,0-1 0,0 0 0,0 0 0,0 0 0,0 0 0,1 0 0,-1 1 0,0-1 0,0 0 0,0 0 0,0 0 0,1 0 0,-1 0 0,0 0 0,0 0 0,0 0 0,0 0 0,1 0 0,-1 0 0,0 0 0,0 0 0,0 0 0,1 0 0,-1 0 0,0 0 0,0 0 0,0 0 0,1 0 0,-1 0 0,0 0 0,0 0 0,0 0 0,0 0 0,1 0 0,-1 0 0,0 0 0,0 0 0,0-1 0,0 1 0,1 0 0,-1 0 0,0 0 0,0 0 0,0 0 0,0-1 0,0 1 0,0 0 0,1 0 0,-1 0 0,0 0 0,0-1 0,0 1 0,0 0 0,14-15 0,0-1 0,15-23 0,196-292-278,-61 84-64,313-390 96,-435 590 246,-36 42 0,-11 15 0,-40 68-20,-105 135-1,-84 62 226,221-260-120,-20 23 270,-2-2 0,-43 36 0,75-69-346,0-1 1,-1 1 0,1-1 0,-1 1 0,0-1 0,0-1 0,1 1-1,-1 0 1,0-1 0,0 0 0,-1 0 0,1 0 0,0 0 0,-8 0 0,10-2-9,1 1 0,0 0 0,0-1 0,-1 1 0,1 0 0,0-1 0,0 0 0,0 1 0,-1-1 0,1 0 0,0 1 0,0-1 0,0 0 0,0 0 0,0 0 0,1 0 0,-1 0 0,-1-2 0,0 0-1,1 0 1,0 0-1,-1 0 0,2-1 1,-1 1-1,0 0 0,1 0 0,-1-1 1,1 1-1,0-5 0,3-18 0,0-1 0,2 1 0,1-1 0,1 1 0,21-47 0,-1 8 0,2 2 0,47-74 0,-48 93 0,2 2 0,2 1 0,65-66 0,-87 98 0,0 1 0,0-1 0,1 2 0,0 0 0,0 0 0,1 1 0,19-7 0,-27 11 0,0 0 0,0 1 0,1 0 0,-1 0 0,0 0 0,1 1 0,-1-1 0,1 1 0,-1 0 0,1 1 0,-1-1 0,1 1 0,-1-1 0,0 1 0,1 1 0,-1-1 0,0 0 0,0 1 0,0 0 0,0 0 0,0 0 0,0 1 0,0-1 0,-1 1 0,5 4 0,-1 2 0,-1 0 0,0 0 0,0 1 0,-1-1 0,0 1 0,0 0 0,-1 1 0,-1-1 0,0 1 0,0 0 0,1 18 0,1 16 0,-1 67 0,-4-87 0,-3 137 0,23-195 0,36-61 0,115-141 0,-134 193 0,-26 30 0,0 0 0,15-23 0,-26 35 0,0 0 0,1-1 0,-1 1 0,0 0 0,0-1 0,1 1 0,-1 0 0,0-1 0,0 1 0,1-1 0,-1 1 0,0 0 0,0-1 0,0 1 0,0-1 0,0 1 0,0-1 0,1 1 0,-1 0 0,0-1 0,0 1 0,0-1 0,-1 1 0,1-1 0,0 1 0,0-1 0,0 1 0,0-1 0,0 1 0,0 0 0,-1-1 0,1 1 0,0-1 0,0 1 0,-1 0 0,1-1 0,0 1 0,0 0 0,-1-1 0,1 1 0,0 0 0,-1 0 0,1-1 0,-1 1 0,1 0 0,0 0 0,-1-1 0,1 1 0,-1 0 0,1 0 0,-1 0 0,1 0 0,0 0 0,-1 0 0,1 0 0,-1 0 0,1 0 0,-1 0 0,1 0 0,-1 0 0,1 0 0,-1 0 0,-32 4 0,33-4 0,-16 5 0,1-1 0,0 2 0,1 0 0,-1 0 0,1 1 0,0 1 0,1 1 0,0 0 0,0 0 0,1 2 0,1-1 0,-20 22 0,24-20 171,7-8 0,17-15-1878</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5T13:05:45.901"/>
    </inkml:context>
    <inkml:brush xml:id="br0">
      <inkml:brushProperty name="width" value="0.35" units="cm"/>
      <inkml:brushProperty name="height" value="0.35" units="cm"/>
      <inkml:brushProperty name="color" value="#FFFFFF"/>
    </inkml:brush>
  </inkml:definitions>
  <inkml:trace contextRef="#ctx0" brushRef="#br0">0 292 24575,'1'68'0,"-1"56"0,29-231 0,-19 74 0,-1-1 0,-1 0 0,3-39 0,-10-81 0,-2 121 0,1 32 0,0 1 0,0-1 0,0 1 0,-1-1 0,1 1 0,0-1 0,0 1 0,0 0 0,0-1 0,0 1 0,0-1 0,0 1 0,0-1 0,0 1 0,0-1 0,1 1 0,-1-1 0,0 1 0,0 0 0,0-1 0,0 1 0,1-1 0,-1 1 0,0 0 0,0-1 0,1 1 0,-1 0 0,0-1 0,1 1 0,-1 0 0,0-1 0,1 1 0,-1 0 0,1 0 0,-1-1 0,0 1 0,1 0 0,-1 0 0,1 0 0,0-1 0,17 15 0,22 35 0,-37-44 0,18 25 0,2 3 0,1-1 0,43 44 0,-58-68 0,0 0 0,0-1 0,0 0 0,1 0 0,0-1 0,1 0 0,-1-1 0,1 0 0,0-1 0,0 0 0,0 0 0,1-1 0,13 1 0,73 0 0,-73-4 0,0 1 0,-1 1 0,1 0 0,40 11 0,-43-7 0,-1 2 0,1 0 0,-1 0 0,-1 2 0,0 1 0,27 19 0,63 43 0,-68-48 0,43 35 0,-43-30 0,1-1 0,1-3 0,2-1 0,52 20 0,235 130 0,-221-113 0,-86-48 0,35 13 0,-54-24 0,1 0 0,-1-1 0,1 0 0,0 0 0,0-1 0,0 0 0,-1 0 0,1-1 0,14-1 0,-20 1 0,-1 0 0,0 0 0,0 0 0,0 0 0,0 0 0,0-1 0,0 1 0,0 0 0,0-1 0,0 1 0,0-1 0,0 1 0,0-1 0,0 0 0,0 1 0,-1-1 0,1 0 0,0 0 0,0 1 0,-1-1 0,1 0 0,0 0 0,0-2 0,-1 2 0,0 0 0,0 0 0,0 0 0,0-1 0,0 1 0,0 0 0,0 0 0,0 0 0,-1 0 0,1 0 0,-1-1 0,1 1 0,-1 0 0,1 0 0,-1 0 0,1 0 0,-2-1 0,-3-4 0,1 1 0,-1 0 0,-1 0 0,1 0 0,-12-7 0,5 5 0,-1 0 0,-1 1 0,1 1 0,-1 0 0,-22-4 0,-74-8 0,25 6 0,-290-54 0,219 50 0,113 13 0,0-2 0,0-2 0,1-1 0,-46-15 0,25 3 0,-104-16 0,80 19 0,70 11 0,0-1 0,0-1 0,1 0 0,0-1 0,0-1 0,1 0 0,-16-13 0,-47-27 0,63 42 0,0-1 0,0-1 0,1-1 0,0 1 0,1-2 0,0 0 0,-21-24 0,28 28-170,-1 0-1,0 1 0,0 0 1,0 0-1,-1 1 0,0 0 1,-14-7-1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5T13:05:57.548"/>
    </inkml:context>
    <inkml:brush xml:id="br0">
      <inkml:brushProperty name="width" value="0.35" units="cm"/>
      <inkml:brushProperty name="height" value="0.35" units="cm"/>
      <inkml:brushProperty name="color" value="#FFFFFF"/>
    </inkml:brush>
  </inkml:definitions>
  <inkml:trace contextRef="#ctx0" brushRef="#br0">309 633 24575,'-1'0'0,"0"0"0,1 0 0,-1 0 0,0-1 0,1 1 0,-1 0 0,1-1 0,-1 1 0,0-1 0,1 1 0,-1 0 0,1-1 0,-1 1 0,1-1 0,-1 0 0,1 1 0,0-1 0,-1 1 0,1-1 0,0 0 0,-1 1 0,1-1 0,0 0 0,0 1 0,-1-1 0,1 0 0,0 0 0,-4-25 0,4 21 0,-2-4 0,1 1 0,-1-1 0,-6-17 0,7 25 0,1 0 0,-1 0 0,1 0 0,-1 0 0,1 0 0,-1 0 0,0 0 0,1 0 0,-1 0 0,0 0 0,0 0 0,0 0 0,0 1 0,0-1 0,0 0 0,0 1 0,-1-2 0,1 2 0,0 0 0,0 0 0,0 0 0,0 1 0,0-1 0,0 0 0,0 0 0,0 1 0,0-1 0,0 0 0,0 1 0,1-1 0,-1 1 0,0-1 0,0 1 0,0 0 0,1-1 0,-1 1 0,0 0 0,1-1 0,-1 1 0,0 0 0,1 0 0,-1-1 0,0 3 0,-28 50 0,8-12 0,19-41 0,1-5 0,1-16 0,4-26 0,21-105 0,-49 228 0,-7 27 0,23-67 0,-2-1 0,-1 0 0,-2-1 0,-1 0 0,-28 49 0,42-83 0,-22 29 0,21-29 0,1 1 0,-1-1 0,1 1 0,-1-1 0,1 0 0,-1 1 0,1-1 0,-1 0 0,1 0 0,-1 1 0,1-1 0,-1 0 0,1 0 0,-1 0 0,0 0 0,1 1 0,-1-1 0,1 0 0,-1 0 0,-1-1 0,2 1 0,-1 0 0,0-1 0,1 1 0,-1-1 0,0 1 0,1-1 0,-1 0 0,1 1 0,-1-1 0,1 1 0,0-1 0,-1 0 0,1 0 0,-1 1 0,1-1 0,0 0 0,0 0 0,-1 1 0,1-1 0,0-1 0,-2-12 0,0 1 0,1-1 0,0 0 0,2 1 0,-1-1 0,4-15 0,19-81 0,-19 99 0,0 0 0,0 0 0,1 1 0,1-1 0,0 1 0,12-15 0,50-53 0,-42 51 0,-16 16 0,2 0 0,-1 1 0,1 0 0,1 1 0,-1 0 0,2 1 0,-1 1 0,1 0 0,0 0 0,28-7 0,-12 7 0,-1 2 0,1 0 0,0 2 0,48 2 0,-61 1 0,1 1 0,-1 1 0,0 0 0,0 1 0,-1 1 0,25 8 0,17 11 0,69 37 0,-90-39 0,97 47 0,-117-62 0,0 0 0,0-1 0,0 0 0,0-1 0,1-2 0,25 2 0,288-4 0,-124-2 0,-194 3 0,0 1 0,0 0 0,-1 1 0,1 0 0,-1 1 0,1 1 0,16 8 0,-14-6 0,-1-1 0,1-1 0,0 0 0,30 5 0,-12-4 0,0 2 0,0 0 0,-1 3 0,-1 0 0,1 2 0,30 18 0,-5 3 0,-44-25 0,0 0 0,1-1 0,0-1 0,0 0 0,1-1 0,27 8 0,-41-14 0,-1 1 0,1-1 0,0 0 0,-1 0 0,1 0 0,0 0 0,0 0 0,-1 1 0,1-1 0,0 0 0,-1-1 0,1 1 0,0 0 0,0 0 0,-1 0 0,1 0 0,0-1 0,-1 1 0,1 0 0,0 0 0,-1-1 0,1 1 0,-1-1 0,1 1 0,0 0 0,-1-1 0,1 1 0,-1-1 0,1 0 0,-1 1 0,1-2 0,-1 1 0,1-1 0,-1 1 0,0-1 0,0 1 0,0-1 0,0 0 0,-1 1 0,1-1 0,0 1 0,-1-1 0,1 1 0,-1-1 0,0-2 0,-3-4 0,0 0 0,-1 0 0,0 1 0,-6-9 0,-32-35 0,17 20 0,-51-49 0,67 70 0,-1 2 0,0 0 0,-1 0 0,1 1 0,-2 0 0,1 1 0,-1 1 0,0 0 0,-14-4 0,2 3 0,0-1 0,0-1 0,-28-15 0,8 1 0,-1 3 0,-55-17 0,66 29 0,-1 2 0,1 0 0,-1 3 0,0 1 0,-47 5 0,-2-2 0,30 2 0,0 2 0,0 3 0,-63 18 0,2-1 0,69-16 0,-128 19 0,165-27 0,17-2 0,28 0 0,-26 0 0,408-1 0,-387 2 0,-1 3 0,1 0 0,-1 2 0,33 11 0,-22-7 0,48 8 0,271 39 0,-324-51 0,2-1 0,68 1 0,-102-6 0,-1 0 0,0 0 0,0 0 0,0 0 0,1 0 0,-1-1 0,0 1 0,0-1 0,0 1 0,1-1 0,-1 0 0,0 0 0,0 0 0,0 0 0,-1 0 0,1 0 0,0-1 0,0 1 0,0 0 0,2-4 0,-4 4 0,1-1 0,0 0 0,-1 0 0,1 0 0,-1 1 0,1-1 0,-1 0 0,0 0 0,0 0 0,0 0 0,0 0 0,0 0 0,-1 0 0,1 1 0,0-1 0,-1 0 0,1 0 0,-1 0 0,-1-2 0,-1-3 0,-1 0 0,-1 0 0,1 0 0,-1 0 0,0 1 0,0 0 0,-1 0 0,0 0 0,0 1 0,-11-9 0,-24-7 0,-2 0 0,0 3 0,0 2 0,-64-15 0,46 13 0,-748-235 0,689 215 0,102 32 0,-5-2 0,0 1 0,-1 1 0,-39-4 0,61 9 0,0 1 0,0-1 0,0 1 0,0 0 0,0 0 0,0 0 0,0 0 0,0 0 0,0 1 0,0-1 0,0 1 0,0-1 0,0 1 0,0 0 0,0-1 0,1 1 0,-1 0 0,0 0 0,0 1 0,1-1 0,-1 0 0,1 0 0,-1 1 0,1-1 0,0 1 0,-1-1 0,1 1 0,0 0 0,0-1 0,0 1 0,0 0 0,-1 3 0,1 3 0,0-1 0,0 1 0,1 0 0,0 0 0,1-1 0,-1 1 0,3 8 0,-1 2 0,4 57 0,-4-40 0,2 0 0,10 48 0,-13-78 0,0 0 0,1 0 0,0 0 0,0 0 0,0-1 0,4 6 0,-6-9 0,1 0 0,-1 0 0,1-1 0,0 1 0,-1 0 0,1-1 0,0 1 0,0-1 0,0 1 0,-1-1 0,1 1 0,0-1 0,0 1 0,0-1 0,0 0 0,0 1 0,0-1 0,0 0 0,0 0 0,-1 0 0,1 0 0,0 0 0,0 0 0,0 0 0,0 0 0,0 0 0,0 0 0,0 0 0,0-1 0,0 1 0,0 0 0,0-1 0,0 1 0,-1-1 0,3 0 0,-3 1 0,0-1 0,1 1 0,-1 0 0,1 0 0,-1 0 0,0 0 0,1 0 0,-1 0 0,0 0 0,1 0 0,-1 0 0,1 0 0,-1 0 0,0 0 0,1 0 0,-1 0 0,1 0 0,-1 0 0,0 0 0,1 0 0,-1 0 0,0 1 0,1-1 0,-1 0 0,0 0 0,1 0 0,-1 1 0,0-1 0,1 0 0,-1 1 0,0-1 0,0 0 0,1 0 0,-1 1 0,0-1 0,0 0 0,0 1 0,0-1 0,1 1 0,-1-1 0,0 0 0,0 1 0,0-1 0,0 0 0,0 1 0,0-1 0,0 1 0,0-1 0,0 0 0,0 1 0,1 27 0,-1-23 0,0 14 0,0-7 0,0 0 0,1 0 0,0 0 0,5 22 0,-5-31 0,0 0 0,0 0 0,0 1 0,1-2 0,-1 1 0,1 0 0,0 0 0,0 0 0,0-1 0,0 1 0,0-1 0,0 0 0,1 0 0,-1 1 0,1-1 0,0-1 0,0 1 0,0 0 0,-1-1 0,1 0 0,1 1 0,5 0 0,42 2 0,-39-5 0,1 2 0,22 3 0,-32-4 0,-1 0 0,0 1 0,0-1 0,0 1 0,0 0 0,0-1 0,0 1 0,-1 0 0,1 0 0,0 1 0,0-1 0,-1 0 0,1 0 0,0 1 0,-1-1 0,0 1 0,1-1 0,-1 1 0,0 0 0,0 0 0,0 0 0,1 1 0,-1-2 0,-1 0 0,0 0 0,1 0 0,-1 0 0,0 0 0,0 0 0,0 1 0,0-1 0,0 0 0,0 0 0,0 0 0,0 0 0,0 0 0,0 0 0,-1 0 0,1 0 0,0 0 0,-1 0 0,1 0 0,-1 0 0,1 0 0,-1 0 0,0 1 0,-1 0 0,0-1 0,0 1 0,0-1 0,0 1 0,0-1 0,0 1 0,-1-1 0,1 0 0,-4 1 0,-4 1 0,-1 0 0,1-1 0,-18 2 0,-200-5 0,223 1 0,653 0 0,-620 2 0,1 2 0,-1 1 0,1 1 0,-2 2 0,1 0 0,46 22 0,39 12 0,-18-15 0,1-4 0,1-5 0,188 12 0,-460-48 0,82 7 0,35 5 0,1-3 0,1-2 0,-103-34 0,52 10 0,-1 5 0,-145-20 0,-27 8 0,141 23 0,-45 0 0,176 17 0,1 1 0,0-1 0,0 0 0,0 0 0,1-1 0,-1 0 0,0 0 0,1 0 0,0-1 0,0 0 0,0 0 0,0-1 0,1 0 0,-1 0 0,1 0 0,1 0 0,-1-1 0,1 0 0,0 0 0,-5-10 0,1 3 0,0-1 0,1 1 0,1-2 0,0 1 0,1-1 0,1 0 0,0 0 0,1 0 0,1-1 0,-1-19 0,3 23 0,0 2 0,-1 1 0,1-1 0,-4-14 0,4 23 0,0-1 0,-1 1 0,1 0 0,0 0 0,0 0 0,-1 0 0,1 0 0,-1 0 0,1 0 0,0 1 0,-1-1 0,0 0 0,1 0 0,-1 0 0,0 0 0,1 0 0,-1 1 0,0-1 0,0 0 0,0 1 0,1-1 0,-1 1 0,0-1 0,0 1 0,0-1 0,0 1 0,0-1 0,0 1 0,0 0 0,0 0 0,0 0 0,0-1 0,0 1 0,0 0 0,-1 0 0,1 0 0,0 1 0,0-1 0,0 0 0,-1 1 0,-11 4 0,0 1 0,1 1 0,-1 0 0,2 1 0,-20 16 0,2-3 0,23-16 0,-28 18 0,2 2 0,-50 48 0,81-72 0,-1 1 0,0 0 0,1 0 0,0-1 0,-1 1 0,1 0 0,0 0 0,0 0 0,0 0 0,1 0 0,-1 0 0,0 1 0,1-1 0,-1 3 0,1-4 0,0 1 0,0-1 0,0 0 0,1 0 0,-1 0 0,0 0 0,1 0 0,-1 0 0,1 0 0,-1 0 0,1 0 0,-1-1 0,1 1 0,0 0 0,-1 0 0,1 0 0,0-1 0,0 1 0,0 0 0,-1-1 0,3 2 0,4 1 0,1 0 0,0 0 0,0 0 0,0-1 0,0 0 0,11 0 0,113 19-1365,-66-11-5461</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GB"/>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31BCFDD9-CD6C-4E1E-9C14-D7EA65D18A5B}" type="datetimeFigureOut">
              <a:rPr lang="en-US" smtClean="0"/>
              <a:t>7/29/2024</a:t>
            </a:fld>
            <a:endParaRPr lang="en-US"/>
          </a:p>
        </p:txBody>
      </p:sp>
      <p:sp>
        <p:nvSpPr>
          <p:cNvPr id="5" name="Footer Placeholder 4"/>
          <p:cNvSpPr>
            <a:spLocks noGrp="1"/>
          </p:cNvSpPr>
          <p:nvPr>
            <p:ph type="ftr" sz="quarter" idx="11"/>
          </p:nvPr>
        </p:nvSpPr>
        <p:spPr/>
        <p:txBody>
          <a:bodyPr/>
          <a:lstStyle/>
          <a:p>
            <a:endParaRPr lang="en-US"/>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0CF5486B-A9AD-4F1D-93ED-538DB64B2E4F}" type="slidenum">
              <a:rPr lang="en-US" smtClean="0"/>
              <a:t>‹#›</a:t>
            </a:fld>
            <a:endParaRPr lang="en-US"/>
          </a:p>
        </p:txBody>
      </p:sp>
    </p:spTree>
    <p:extLst>
      <p:ext uri="{BB962C8B-B14F-4D97-AF65-F5344CB8AC3E}">
        <p14:creationId xmlns:p14="http://schemas.microsoft.com/office/powerpoint/2010/main" val="39130605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GB"/>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31BCFDD9-CD6C-4E1E-9C14-D7EA65D18A5B}" type="datetimeFigureOut">
              <a:rPr lang="en-US" smtClean="0"/>
              <a:t>7/29/2024</a:t>
            </a:fld>
            <a:endParaRPr lang="en-US"/>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0CF5486B-A9AD-4F1D-93ED-538DB64B2E4F}" type="slidenum">
              <a:rPr lang="en-US" smtClean="0"/>
              <a:t>‹#›</a:t>
            </a:fld>
            <a:endParaRPr lang="en-US"/>
          </a:p>
        </p:txBody>
      </p:sp>
    </p:spTree>
    <p:extLst>
      <p:ext uri="{BB962C8B-B14F-4D97-AF65-F5344CB8AC3E}">
        <p14:creationId xmlns:p14="http://schemas.microsoft.com/office/powerpoint/2010/main" val="10189875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GB"/>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GB"/>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31BCFDD9-CD6C-4E1E-9C14-D7EA65D18A5B}" type="datetimeFigureOut">
              <a:rPr lang="en-US" smtClean="0"/>
              <a:t>7/29/2024</a:t>
            </a:fld>
            <a:endParaRPr lang="en-US"/>
          </a:p>
        </p:txBody>
      </p:sp>
      <p:sp>
        <p:nvSpPr>
          <p:cNvPr id="5" name="Footer Placeholder 4"/>
          <p:cNvSpPr>
            <a:spLocks noGrp="1"/>
          </p:cNvSpPr>
          <p:nvPr>
            <p:ph type="ftr" sz="quarter" idx="11"/>
          </p:nvPr>
        </p:nvSpPr>
        <p:spPr/>
        <p:txBody>
          <a:bodyPr/>
          <a:lstStyle/>
          <a:p>
            <a:endParaRPr lang="en-US"/>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0CF5486B-A9AD-4F1D-93ED-538DB64B2E4F}" type="slidenum">
              <a:rPr lang="en-US" smtClean="0"/>
              <a:t>‹#›</a:t>
            </a:fld>
            <a:endParaRPr lang="en-US"/>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73572275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GB"/>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GB"/>
              <a:t>Click to edit Master text styles</a:t>
            </a:r>
          </a:p>
        </p:txBody>
      </p:sp>
      <p:sp>
        <p:nvSpPr>
          <p:cNvPr id="5" name="Date Placeholder 4"/>
          <p:cNvSpPr>
            <a:spLocks noGrp="1"/>
          </p:cNvSpPr>
          <p:nvPr>
            <p:ph type="dt" sz="half" idx="10"/>
          </p:nvPr>
        </p:nvSpPr>
        <p:spPr/>
        <p:txBody>
          <a:bodyPr/>
          <a:lstStyle/>
          <a:p>
            <a:fld id="{31BCFDD9-CD6C-4E1E-9C14-D7EA65D18A5B}" type="datetimeFigureOut">
              <a:rPr lang="en-US" smtClean="0"/>
              <a:t>7/29/2024</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0CF5486B-A9AD-4F1D-93ED-538DB64B2E4F}" type="slidenum">
              <a:rPr lang="en-US" smtClean="0"/>
              <a:t>‹#›</a:t>
            </a:fld>
            <a:endParaRPr lang="en-US"/>
          </a:p>
        </p:txBody>
      </p:sp>
    </p:spTree>
    <p:extLst>
      <p:ext uri="{BB962C8B-B14F-4D97-AF65-F5344CB8AC3E}">
        <p14:creationId xmlns:p14="http://schemas.microsoft.com/office/powerpoint/2010/main" val="40129085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GB"/>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GB"/>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GB"/>
              <a:t>Click to edit Master text styles</a:t>
            </a:r>
          </a:p>
        </p:txBody>
      </p:sp>
      <p:sp>
        <p:nvSpPr>
          <p:cNvPr id="5" name="Date Placeholder 4"/>
          <p:cNvSpPr>
            <a:spLocks noGrp="1"/>
          </p:cNvSpPr>
          <p:nvPr>
            <p:ph type="dt" sz="half" idx="10"/>
          </p:nvPr>
        </p:nvSpPr>
        <p:spPr/>
        <p:txBody>
          <a:bodyPr/>
          <a:lstStyle/>
          <a:p>
            <a:fld id="{31BCFDD9-CD6C-4E1E-9C14-D7EA65D18A5B}" type="datetimeFigureOut">
              <a:rPr lang="en-US" smtClean="0"/>
              <a:t>7/29/2024</a:t>
            </a:fld>
            <a:endParaRPr lang="en-US"/>
          </a:p>
        </p:txBody>
      </p:sp>
      <p:sp>
        <p:nvSpPr>
          <p:cNvPr id="6" name="Footer Placeholder 5"/>
          <p:cNvSpPr>
            <a:spLocks noGrp="1"/>
          </p:cNvSpPr>
          <p:nvPr>
            <p:ph type="ftr" sz="quarter" idx="11"/>
          </p:nvPr>
        </p:nvSpPr>
        <p:spPr/>
        <p:txBody>
          <a:bodyPr/>
          <a:lstStyle/>
          <a:p>
            <a:endParaRPr lang="en-US"/>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0CF5486B-A9AD-4F1D-93ED-538DB64B2E4F}" type="slidenum">
              <a:rPr lang="en-US" smtClean="0"/>
              <a:t>‹#›</a:t>
            </a:fld>
            <a:endParaRPr lang="en-US"/>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50449980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GB"/>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GB"/>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GB"/>
              <a:t>Click to edit Master text styles</a:t>
            </a:r>
          </a:p>
        </p:txBody>
      </p:sp>
      <p:sp>
        <p:nvSpPr>
          <p:cNvPr id="5" name="Date Placeholder 4"/>
          <p:cNvSpPr>
            <a:spLocks noGrp="1"/>
          </p:cNvSpPr>
          <p:nvPr>
            <p:ph type="dt" sz="half" idx="10"/>
          </p:nvPr>
        </p:nvSpPr>
        <p:spPr/>
        <p:txBody>
          <a:bodyPr/>
          <a:lstStyle/>
          <a:p>
            <a:fld id="{31BCFDD9-CD6C-4E1E-9C14-D7EA65D18A5B}" type="datetimeFigureOut">
              <a:rPr lang="en-US" smtClean="0"/>
              <a:t>7/29/2024</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0CF5486B-A9AD-4F1D-93ED-538DB64B2E4F}" type="slidenum">
              <a:rPr lang="en-US" smtClean="0"/>
              <a:t>‹#›</a:t>
            </a:fld>
            <a:endParaRPr lang="en-US"/>
          </a:p>
        </p:txBody>
      </p:sp>
    </p:spTree>
    <p:extLst>
      <p:ext uri="{BB962C8B-B14F-4D97-AF65-F5344CB8AC3E}">
        <p14:creationId xmlns:p14="http://schemas.microsoft.com/office/powerpoint/2010/main" val="151593121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31BCFDD9-CD6C-4E1E-9C14-D7EA65D18A5B}" type="datetimeFigureOut">
              <a:rPr lang="en-US" smtClean="0"/>
              <a:t>7/29/2024</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0CF5486B-A9AD-4F1D-93ED-538DB64B2E4F}" type="slidenum">
              <a:rPr lang="en-US" smtClean="0"/>
              <a:t>‹#›</a:t>
            </a:fld>
            <a:endParaRPr lang="en-US"/>
          </a:p>
        </p:txBody>
      </p:sp>
    </p:spTree>
    <p:extLst>
      <p:ext uri="{BB962C8B-B14F-4D97-AF65-F5344CB8AC3E}">
        <p14:creationId xmlns:p14="http://schemas.microsoft.com/office/powerpoint/2010/main" val="384316262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GB"/>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31BCFDD9-CD6C-4E1E-9C14-D7EA65D18A5B}" type="datetimeFigureOut">
              <a:rPr lang="en-US" smtClean="0"/>
              <a:t>7/29/2024</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0CF5486B-A9AD-4F1D-93ED-538DB64B2E4F}" type="slidenum">
              <a:rPr lang="en-US" smtClean="0"/>
              <a:t>‹#›</a:t>
            </a:fld>
            <a:endParaRPr lang="en-US"/>
          </a:p>
        </p:txBody>
      </p:sp>
    </p:spTree>
    <p:extLst>
      <p:ext uri="{BB962C8B-B14F-4D97-AF65-F5344CB8AC3E}">
        <p14:creationId xmlns:p14="http://schemas.microsoft.com/office/powerpoint/2010/main" val="42728832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GB"/>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31BCFDD9-CD6C-4E1E-9C14-D7EA65D18A5B}" type="datetimeFigureOut">
              <a:rPr lang="en-US" smtClean="0"/>
              <a:t>7/29/2024</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0CF5486B-A9AD-4F1D-93ED-538DB64B2E4F}" type="slidenum">
              <a:rPr lang="en-US" smtClean="0"/>
              <a:t>‹#›</a:t>
            </a:fld>
            <a:endParaRPr lang="en-US"/>
          </a:p>
        </p:txBody>
      </p:sp>
    </p:spTree>
    <p:extLst>
      <p:ext uri="{BB962C8B-B14F-4D97-AF65-F5344CB8AC3E}">
        <p14:creationId xmlns:p14="http://schemas.microsoft.com/office/powerpoint/2010/main" val="34837956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GB"/>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31BCFDD9-CD6C-4E1E-9C14-D7EA65D18A5B}" type="datetimeFigureOut">
              <a:rPr lang="en-US" smtClean="0"/>
              <a:t>7/29/2024</a:t>
            </a:fld>
            <a:endParaRPr lang="en-US"/>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0CF5486B-A9AD-4F1D-93ED-538DB64B2E4F}" type="slidenum">
              <a:rPr lang="en-US" smtClean="0"/>
              <a:t>‹#›</a:t>
            </a:fld>
            <a:endParaRPr lang="en-US"/>
          </a:p>
        </p:txBody>
      </p:sp>
    </p:spTree>
    <p:extLst>
      <p:ext uri="{BB962C8B-B14F-4D97-AF65-F5344CB8AC3E}">
        <p14:creationId xmlns:p14="http://schemas.microsoft.com/office/powerpoint/2010/main" val="4106958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31BCFDD9-CD6C-4E1E-9C14-D7EA65D18A5B}" type="datetimeFigureOut">
              <a:rPr lang="en-US" smtClean="0"/>
              <a:t>7/29/2024</a:t>
            </a:fld>
            <a:endParaRPr lang="en-US"/>
          </a:p>
        </p:txBody>
      </p:sp>
      <p:sp>
        <p:nvSpPr>
          <p:cNvPr id="6" name="Footer Placeholder 5"/>
          <p:cNvSpPr>
            <a:spLocks noGrp="1"/>
          </p:cNvSpPr>
          <p:nvPr>
            <p:ph type="ftr" sz="quarter" idx="11"/>
          </p:nvPr>
        </p:nvSpPr>
        <p:spPr/>
        <p:txBody>
          <a:bodyPr/>
          <a:lstStyle/>
          <a:p>
            <a:endParaRPr lang="en-US"/>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0CF5486B-A9AD-4F1D-93ED-538DB64B2E4F}" type="slidenum">
              <a:rPr lang="en-US" smtClean="0"/>
              <a:t>‹#›</a:t>
            </a:fld>
            <a:endParaRPr lang="en-US"/>
          </a:p>
        </p:txBody>
      </p:sp>
    </p:spTree>
    <p:extLst>
      <p:ext uri="{BB962C8B-B14F-4D97-AF65-F5344CB8AC3E}">
        <p14:creationId xmlns:p14="http://schemas.microsoft.com/office/powerpoint/2010/main" val="25535052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GB"/>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31BCFDD9-CD6C-4E1E-9C14-D7EA65D18A5B}" type="datetimeFigureOut">
              <a:rPr lang="en-US" smtClean="0"/>
              <a:t>7/29/2024</a:t>
            </a:fld>
            <a:endParaRPr lang="en-US"/>
          </a:p>
        </p:txBody>
      </p:sp>
      <p:sp>
        <p:nvSpPr>
          <p:cNvPr id="8" name="Footer Placeholder 7"/>
          <p:cNvSpPr>
            <a:spLocks noGrp="1"/>
          </p:cNvSpPr>
          <p:nvPr>
            <p:ph type="ftr" sz="quarter" idx="11"/>
          </p:nvPr>
        </p:nvSpPr>
        <p:spPr/>
        <p:txBody>
          <a:bodyPr/>
          <a:lstStyle/>
          <a:p>
            <a:endParaRPr lang="en-US"/>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0CF5486B-A9AD-4F1D-93ED-538DB64B2E4F}" type="slidenum">
              <a:rPr lang="en-US" smtClean="0"/>
              <a:t>‹#›</a:t>
            </a:fld>
            <a:endParaRPr lang="en-US"/>
          </a:p>
        </p:txBody>
      </p:sp>
    </p:spTree>
    <p:extLst>
      <p:ext uri="{BB962C8B-B14F-4D97-AF65-F5344CB8AC3E}">
        <p14:creationId xmlns:p14="http://schemas.microsoft.com/office/powerpoint/2010/main" val="7073356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31BCFDD9-CD6C-4E1E-9C14-D7EA65D18A5B}" type="datetimeFigureOut">
              <a:rPr lang="en-US" smtClean="0"/>
              <a:t>7/29/2024</a:t>
            </a:fld>
            <a:endParaRPr lang="en-US"/>
          </a:p>
        </p:txBody>
      </p:sp>
      <p:sp>
        <p:nvSpPr>
          <p:cNvPr id="4" name="Footer Placeholder 3"/>
          <p:cNvSpPr>
            <a:spLocks noGrp="1"/>
          </p:cNvSpPr>
          <p:nvPr>
            <p:ph type="ftr" sz="quarter" idx="11"/>
          </p:nvPr>
        </p:nvSpPr>
        <p:spPr/>
        <p:txBody>
          <a:bodyPr/>
          <a:lstStyle/>
          <a:p>
            <a:endParaRPr lang="en-US"/>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0CF5486B-A9AD-4F1D-93ED-538DB64B2E4F}" type="slidenum">
              <a:rPr lang="en-US" smtClean="0"/>
              <a:t>‹#›</a:t>
            </a:fld>
            <a:endParaRPr lang="en-US"/>
          </a:p>
        </p:txBody>
      </p:sp>
    </p:spTree>
    <p:extLst>
      <p:ext uri="{BB962C8B-B14F-4D97-AF65-F5344CB8AC3E}">
        <p14:creationId xmlns:p14="http://schemas.microsoft.com/office/powerpoint/2010/main" val="4548657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1BCFDD9-CD6C-4E1E-9C14-D7EA65D18A5B}" type="datetimeFigureOut">
              <a:rPr lang="en-US" smtClean="0"/>
              <a:t>7/29/2024</a:t>
            </a:fld>
            <a:endParaRPr lang="en-US"/>
          </a:p>
        </p:txBody>
      </p:sp>
      <p:sp>
        <p:nvSpPr>
          <p:cNvPr id="3" name="Footer Placeholder 2"/>
          <p:cNvSpPr>
            <a:spLocks noGrp="1"/>
          </p:cNvSpPr>
          <p:nvPr>
            <p:ph type="ftr" sz="quarter" idx="11"/>
          </p:nvPr>
        </p:nvSpPr>
        <p:spPr/>
        <p:txBody>
          <a:bodyPr/>
          <a:lstStyle/>
          <a:p>
            <a:endParaRPr lang="en-US"/>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0CF5486B-A9AD-4F1D-93ED-538DB64B2E4F}" type="slidenum">
              <a:rPr lang="en-US" smtClean="0"/>
              <a:t>‹#›</a:t>
            </a:fld>
            <a:endParaRPr lang="en-US"/>
          </a:p>
        </p:txBody>
      </p:sp>
    </p:spTree>
    <p:extLst>
      <p:ext uri="{BB962C8B-B14F-4D97-AF65-F5344CB8AC3E}">
        <p14:creationId xmlns:p14="http://schemas.microsoft.com/office/powerpoint/2010/main" val="36058011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GB"/>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31BCFDD9-CD6C-4E1E-9C14-D7EA65D18A5B}" type="datetimeFigureOut">
              <a:rPr lang="en-US" smtClean="0"/>
              <a:t>7/29/2024</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0CF5486B-A9AD-4F1D-93ED-538DB64B2E4F}" type="slidenum">
              <a:rPr lang="en-US" smtClean="0"/>
              <a:t>‹#›</a:t>
            </a:fld>
            <a:endParaRPr lang="en-US"/>
          </a:p>
        </p:txBody>
      </p:sp>
    </p:spTree>
    <p:extLst>
      <p:ext uri="{BB962C8B-B14F-4D97-AF65-F5344CB8AC3E}">
        <p14:creationId xmlns:p14="http://schemas.microsoft.com/office/powerpoint/2010/main" val="12792203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GB"/>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31BCFDD9-CD6C-4E1E-9C14-D7EA65D18A5B}" type="datetimeFigureOut">
              <a:rPr lang="en-US" smtClean="0"/>
              <a:t>7/29/2024</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0CF5486B-A9AD-4F1D-93ED-538DB64B2E4F}" type="slidenum">
              <a:rPr lang="en-US" smtClean="0"/>
              <a:t>‹#›</a:t>
            </a:fld>
            <a:endParaRPr lang="en-US"/>
          </a:p>
        </p:txBody>
      </p:sp>
    </p:spTree>
    <p:extLst>
      <p:ext uri="{BB962C8B-B14F-4D97-AF65-F5344CB8AC3E}">
        <p14:creationId xmlns:p14="http://schemas.microsoft.com/office/powerpoint/2010/main" val="3152254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GB"/>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31BCFDD9-CD6C-4E1E-9C14-D7EA65D18A5B}" type="datetimeFigureOut">
              <a:rPr lang="en-US" smtClean="0"/>
              <a:t>7/29/2024</a:t>
            </a:fld>
            <a:endParaRPr lang="en-US"/>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0CF5486B-A9AD-4F1D-93ED-538DB64B2E4F}" type="slidenum">
              <a:rPr lang="en-US" smtClean="0"/>
              <a:t>‹#›</a:t>
            </a:fld>
            <a:endParaRPr lang="en-US"/>
          </a:p>
        </p:txBody>
      </p:sp>
    </p:spTree>
    <p:extLst>
      <p:ext uri="{BB962C8B-B14F-4D97-AF65-F5344CB8AC3E}">
        <p14:creationId xmlns:p14="http://schemas.microsoft.com/office/powerpoint/2010/main" val="46464548"/>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freepngimg.com/png/47471-syringe-needle-download-free-image" TargetMode="External"/><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3" Type="http://schemas.openxmlformats.org/officeDocument/2006/relationships/image" Target="../media/image28.png"/><Relationship Id="rId18" Type="http://schemas.openxmlformats.org/officeDocument/2006/relationships/image" Target="../media/image31.png"/><Relationship Id="rId26" Type="http://schemas.openxmlformats.org/officeDocument/2006/relationships/image" Target="../media/image34.png"/><Relationship Id="rId39" Type="http://schemas.openxmlformats.org/officeDocument/2006/relationships/customXml" Target="../ink/ink19.xml"/><Relationship Id="rId21" Type="http://schemas.openxmlformats.org/officeDocument/2006/relationships/customXml" Target="../ink/ink10.xml"/><Relationship Id="rId34" Type="http://schemas.openxmlformats.org/officeDocument/2006/relationships/image" Target="../media/image38.png"/><Relationship Id="rId7" Type="http://schemas.openxmlformats.org/officeDocument/2006/relationships/customXml" Target="../ink/ink4.xml"/><Relationship Id="rId12" Type="http://schemas.openxmlformats.org/officeDocument/2006/relationships/image" Target="../media/image27.png"/><Relationship Id="rId17" Type="http://schemas.openxmlformats.org/officeDocument/2006/relationships/customXml" Target="../ink/ink8.xml"/><Relationship Id="rId25" Type="http://schemas.openxmlformats.org/officeDocument/2006/relationships/customXml" Target="../ink/ink12.xml"/><Relationship Id="rId33" Type="http://schemas.openxmlformats.org/officeDocument/2006/relationships/customXml" Target="../ink/ink16.xml"/><Relationship Id="rId38" Type="http://schemas.openxmlformats.org/officeDocument/2006/relationships/image" Target="../media/image40.png"/><Relationship Id="rId2" Type="http://schemas.openxmlformats.org/officeDocument/2006/relationships/image" Target="../media/image21.png"/><Relationship Id="rId16" Type="http://schemas.openxmlformats.org/officeDocument/2006/relationships/image" Target="../media/image30.png"/><Relationship Id="rId20" Type="http://schemas.openxmlformats.org/officeDocument/2006/relationships/image" Target="../media/image32.png"/><Relationship Id="rId29" Type="http://schemas.openxmlformats.org/officeDocument/2006/relationships/customXml" Target="../ink/ink14.xml"/><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customXml" Target="../ink/ink6.xml"/><Relationship Id="rId24" Type="http://schemas.openxmlformats.org/officeDocument/2006/relationships/image" Target="../media/image33.png"/><Relationship Id="rId32" Type="http://schemas.openxmlformats.org/officeDocument/2006/relationships/image" Target="../media/image37.png"/><Relationship Id="rId37" Type="http://schemas.openxmlformats.org/officeDocument/2006/relationships/customXml" Target="../ink/ink18.xml"/><Relationship Id="rId40" Type="http://schemas.openxmlformats.org/officeDocument/2006/relationships/image" Target="../media/image41.png"/><Relationship Id="rId5" Type="http://schemas.openxmlformats.org/officeDocument/2006/relationships/customXml" Target="../ink/ink3.xml"/><Relationship Id="rId15" Type="http://schemas.openxmlformats.org/officeDocument/2006/relationships/customXml" Target="../ink/ink7.xml"/><Relationship Id="rId23" Type="http://schemas.openxmlformats.org/officeDocument/2006/relationships/customXml" Target="../ink/ink11.xml"/><Relationship Id="rId28" Type="http://schemas.openxmlformats.org/officeDocument/2006/relationships/image" Target="../media/image35.png"/><Relationship Id="rId36" Type="http://schemas.openxmlformats.org/officeDocument/2006/relationships/image" Target="../media/image39.png"/><Relationship Id="rId10" Type="http://schemas.openxmlformats.org/officeDocument/2006/relationships/image" Target="../media/image26.png"/><Relationship Id="rId19" Type="http://schemas.openxmlformats.org/officeDocument/2006/relationships/customXml" Target="../ink/ink9.xml"/><Relationship Id="rId31" Type="http://schemas.openxmlformats.org/officeDocument/2006/relationships/customXml" Target="../ink/ink15.xml"/><Relationship Id="rId4" Type="http://schemas.openxmlformats.org/officeDocument/2006/relationships/image" Target="../media/image23.png"/><Relationship Id="rId9" Type="http://schemas.openxmlformats.org/officeDocument/2006/relationships/customXml" Target="../ink/ink5.xml"/><Relationship Id="rId14" Type="http://schemas.openxmlformats.org/officeDocument/2006/relationships/image" Target="../media/image29.png"/><Relationship Id="rId22" Type="http://schemas.openxmlformats.org/officeDocument/2006/relationships/image" Target="../media/image320.png"/><Relationship Id="rId27" Type="http://schemas.openxmlformats.org/officeDocument/2006/relationships/customXml" Target="../ink/ink13.xml"/><Relationship Id="rId30" Type="http://schemas.openxmlformats.org/officeDocument/2006/relationships/image" Target="../media/image36.png"/><Relationship Id="rId35" Type="http://schemas.openxmlformats.org/officeDocument/2006/relationships/customXml" Target="../ink/ink17.xml"/><Relationship Id="rId8" Type="http://schemas.openxmlformats.org/officeDocument/2006/relationships/image" Target="../media/image25.png"/><Relationship Id="rId3"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hyperlink" Target="https://www.emergency-live.com/it/news/protezione-dalle-punture-accidentali-durante-liniezione-da-insulina/" TargetMode="External"/><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4.png"/><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72" Type="http://schemas.openxmlformats.org/officeDocument/2006/relationships/image" Target="../media/image10.jpeg"/><Relationship Id="rId3" Type="http://schemas.openxmlformats.org/officeDocument/2006/relationships/slideLayout" Target="../slideLayouts/slideLayout7.xml"/><Relationship Id="rId68" Type="http://schemas.openxmlformats.org/officeDocument/2006/relationships/image" Target="../media/image45.png"/><Relationship Id="rId71" Type="http://schemas.openxmlformats.org/officeDocument/2006/relationships/image" Target="../media/image9.png"/><Relationship Id="rId2" Type="http://schemas.openxmlformats.org/officeDocument/2006/relationships/video" Target="../media/media2.mp4"/><Relationship Id="rId70" Type="http://schemas.openxmlformats.org/officeDocument/2006/relationships/image" Target="../media/image46.png"/><Relationship Id="rId1" Type="http://schemas.microsoft.com/office/2007/relationships/media" Target="../media/media2.mp4"/><Relationship Id="rId73" Type="http://schemas.openxmlformats.org/officeDocument/2006/relationships/image" Target="../media/image11.jpeg"/><Relationship Id="rId4" Type="http://schemas.openxmlformats.org/officeDocument/2006/relationships/customXml" Target="../ink/ink1.xml"/><Relationship Id="rId69" Type="http://schemas.openxmlformats.org/officeDocument/2006/relationships/customXml" Target="../ink/ink2.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7.xml"/><Relationship Id="rId4" Type="http://schemas.openxmlformats.org/officeDocument/2006/relationships/image" Target="../media/image20.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838493" y="428564"/>
            <a:ext cx="6010813" cy="630942"/>
          </a:xfrm>
          <a:prstGeom prst="rect">
            <a:avLst/>
          </a:prstGeom>
          <a:noFill/>
        </p:spPr>
        <p:txBody>
          <a:bodyPr wrap="none" rtlCol="0">
            <a:spAutoFit/>
          </a:bodyPr>
          <a:lstStyle/>
          <a:p>
            <a:pPr algn="ctr"/>
            <a:r>
              <a:rPr lang="en-US" sz="3500" b="1" dirty="0">
                <a:latin typeface="Cambria" panose="02040503050406030204" pitchFamily="18" charset="0"/>
                <a:ea typeface="Cambria" panose="02040503050406030204" pitchFamily="18" charset="0"/>
              </a:rPr>
              <a:t>Hypodermic Needle Syringe </a:t>
            </a:r>
          </a:p>
        </p:txBody>
      </p:sp>
      <p:sp>
        <p:nvSpPr>
          <p:cNvPr id="6" name="TextBox 5"/>
          <p:cNvSpPr txBox="1"/>
          <p:nvPr/>
        </p:nvSpPr>
        <p:spPr>
          <a:xfrm>
            <a:off x="9443290" y="5040493"/>
            <a:ext cx="2122697" cy="707886"/>
          </a:xfrm>
          <a:prstGeom prst="rect">
            <a:avLst/>
          </a:prstGeom>
          <a:noFill/>
        </p:spPr>
        <p:txBody>
          <a:bodyPr wrap="none" rtlCol="0">
            <a:spAutoFit/>
          </a:bodyPr>
          <a:lstStyle/>
          <a:p>
            <a:pPr algn="ctr"/>
            <a:r>
              <a:rPr lang="en-US" sz="2000" b="1" dirty="0">
                <a:latin typeface="Cambria" panose="02040503050406030204" pitchFamily="18" charset="0"/>
                <a:ea typeface="Cambria" panose="02040503050406030204" pitchFamily="18" charset="0"/>
              </a:rPr>
              <a:t>Akshar Chauhan</a:t>
            </a:r>
          </a:p>
          <a:p>
            <a:pPr algn="ctr"/>
            <a:r>
              <a:rPr lang="en-US" sz="2000" b="1" dirty="0">
                <a:latin typeface="Cambria" panose="02040503050406030204" pitchFamily="18" charset="0"/>
                <a:ea typeface="Cambria" panose="02040503050406030204" pitchFamily="18" charset="0"/>
              </a:rPr>
              <a:t>220103006</a:t>
            </a:r>
          </a:p>
        </p:txBody>
      </p:sp>
      <p:sp>
        <p:nvSpPr>
          <p:cNvPr id="9" name="TextBox 8"/>
          <p:cNvSpPr txBox="1"/>
          <p:nvPr/>
        </p:nvSpPr>
        <p:spPr>
          <a:xfrm>
            <a:off x="558841" y="2789608"/>
            <a:ext cx="5312673" cy="461665"/>
          </a:xfrm>
          <a:prstGeom prst="rect">
            <a:avLst/>
          </a:prstGeom>
          <a:noFill/>
        </p:spPr>
        <p:txBody>
          <a:bodyPr wrap="none" rtlCol="0">
            <a:spAutoFit/>
          </a:bodyPr>
          <a:lstStyle/>
          <a:p>
            <a:pPr algn="ctr"/>
            <a:r>
              <a:rPr lang="en-US" sz="2400" dirty="0">
                <a:latin typeface="Cambria" panose="02040503050406030204" pitchFamily="18" charset="0"/>
                <a:ea typeface="Cambria" panose="02040503050406030204" pitchFamily="18" charset="0"/>
              </a:rPr>
              <a:t>Department of Mechanical Engineering</a:t>
            </a:r>
          </a:p>
        </p:txBody>
      </p:sp>
      <p:cxnSp>
        <p:nvCxnSpPr>
          <p:cNvPr id="13" name="Straight Connector 12"/>
          <p:cNvCxnSpPr/>
          <p:nvPr/>
        </p:nvCxnSpPr>
        <p:spPr>
          <a:xfrm>
            <a:off x="3670047" y="1125802"/>
            <a:ext cx="4455723" cy="0"/>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9534336" y="5780561"/>
            <a:ext cx="1940603" cy="0"/>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E8545888-92B4-7F84-1C03-ABBAA13AC627}"/>
              </a:ext>
            </a:extLst>
          </p:cNvPr>
          <p:cNvSpPr txBox="1"/>
          <p:nvPr/>
        </p:nvSpPr>
        <p:spPr>
          <a:xfrm>
            <a:off x="1688922" y="2142619"/>
            <a:ext cx="3052512" cy="523220"/>
          </a:xfrm>
          <a:prstGeom prst="rect">
            <a:avLst/>
          </a:prstGeom>
          <a:noFill/>
        </p:spPr>
        <p:txBody>
          <a:bodyPr wrap="square" rtlCol="0">
            <a:spAutoFit/>
          </a:bodyPr>
          <a:lstStyle/>
          <a:p>
            <a:r>
              <a:rPr lang="en-IN" sz="2800" b="1" i="1" dirty="0">
                <a:latin typeface="Arial" panose="020B0604020202020204" pitchFamily="34" charset="0"/>
                <a:cs typeface="Arial" panose="020B0604020202020204" pitchFamily="34" charset="0"/>
              </a:rPr>
              <a:t>Prof. </a:t>
            </a:r>
            <a:r>
              <a:rPr lang="en-IN" sz="2800" b="1" i="1" dirty="0" err="1">
                <a:latin typeface="Arial" panose="020B0604020202020204" pitchFamily="34" charset="0"/>
                <a:cs typeface="Arial" panose="020B0604020202020204" pitchFamily="34" charset="0"/>
              </a:rPr>
              <a:t>Sajan</a:t>
            </a:r>
            <a:r>
              <a:rPr lang="en-IN" sz="2800" b="1" i="1" dirty="0">
                <a:latin typeface="Arial" panose="020B0604020202020204" pitchFamily="34" charset="0"/>
                <a:cs typeface="Arial" panose="020B0604020202020204" pitchFamily="34" charset="0"/>
              </a:rPr>
              <a:t> Kapil</a:t>
            </a:r>
          </a:p>
        </p:txBody>
      </p:sp>
      <p:pic>
        <p:nvPicPr>
          <p:cNvPr id="7" name="Picture 6">
            <a:extLst>
              <a:ext uri="{FF2B5EF4-FFF2-40B4-BE49-F238E27FC236}">
                <a16:creationId xmlns:a16="http://schemas.microsoft.com/office/drawing/2014/main" id="{7E985276-CB2B-0705-6D9A-E03783B2C54E}"/>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4361359" y="470436"/>
            <a:ext cx="7598269" cy="5537200"/>
          </a:xfrm>
          <a:prstGeom prst="rect">
            <a:avLst/>
          </a:prstGeom>
        </p:spPr>
      </p:pic>
      <p:sp>
        <p:nvSpPr>
          <p:cNvPr id="12" name="TextBox 11">
            <a:extLst>
              <a:ext uri="{FF2B5EF4-FFF2-40B4-BE49-F238E27FC236}">
                <a16:creationId xmlns:a16="http://schemas.microsoft.com/office/drawing/2014/main" id="{320EC035-1C5A-ACDF-5935-52077ED12C0A}"/>
              </a:ext>
            </a:extLst>
          </p:cNvPr>
          <p:cNvSpPr txBox="1"/>
          <p:nvPr/>
        </p:nvSpPr>
        <p:spPr>
          <a:xfrm>
            <a:off x="2968245" y="6160036"/>
            <a:ext cx="6255510" cy="800219"/>
          </a:xfrm>
          <a:prstGeom prst="rect">
            <a:avLst/>
          </a:prstGeom>
          <a:noFill/>
        </p:spPr>
        <p:txBody>
          <a:bodyPr wrap="square" rtlCol="0">
            <a:spAutoFit/>
          </a:bodyPr>
          <a:lstStyle/>
          <a:p>
            <a:r>
              <a:rPr lang="en-US" sz="2800" dirty="0">
                <a:latin typeface="Cambria" panose="02040503050406030204" pitchFamily="18" charset="0"/>
                <a:ea typeface="Cambria" panose="02040503050406030204" pitchFamily="18" charset="0"/>
              </a:rPr>
              <a:t>Indian Institute of Technology Guwahati</a:t>
            </a:r>
          </a:p>
          <a:p>
            <a:endParaRPr lang="en-IN" dirty="0"/>
          </a:p>
        </p:txBody>
      </p:sp>
      <p:cxnSp>
        <p:nvCxnSpPr>
          <p:cNvPr id="15" name="Straight Connector 14">
            <a:extLst>
              <a:ext uri="{FF2B5EF4-FFF2-40B4-BE49-F238E27FC236}">
                <a16:creationId xmlns:a16="http://schemas.microsoft.com/office/drawing/2014/main" id="{9A764C8B-BB9F-9CB8-8CF9-B2E066823D58}"/>
              </a:ext>
            </a:extLst>
          </p:cNvPr>
          <p:cNvCxnSpPr/>
          <p:nvPr/>
        </p:nvCxnSpPr>
        <p:spPr>
          <a:xfrm>
            <a:off x="1078265" y="2716928"/>
            <a:ext cx="4455723" cy="0"/>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sp>
        <p:nvSpPr>
          <p:cNvPr id="19" name="Rectangle 1">
            <a:extLst>
              <a:ext uri="{FF2B5EF4-FFF2-40B4-BE49-F238E27FC236}">
                <a16:creationId xmlns:a16="http://schemas.microsoft.com/office/drawing/2014/main" id="{A52A7E7F-9C01-6F49-D3B0-0D9818EED58B}"/>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3" name="AutoShape 2" descr="JEE (Advanced) 2024">
            <a:extLst>
              <a:ext uri="{FF2B5EF4-FFF2-40B4-BE49-F238E27FC236}">
                <a16:creationId xmlns:a16="http://schemas.microsoft.com/office/drawing/2014/main" id="{F7F917D6-7914-CE17-4602-2074B0E55960}"/>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8" name="AutoShape 6" descr="JEE (Advanced) 2024">
            <a:extLst>
              <a:ext uri="{FF2B5EF4-FFF2-40B4-BE49-F238E27FC236}">
                <a16:creationId xmlns:a16="http://schemas.microsoft.com/office/drawing/2014/main" id="{50683B55-F9A7-1770-E951-CD948283894F}"/>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10" name="Picture 9">
            <a:extLst>
              <a:ext uri="{FF2B5EF4-FFF2-40B4-BE49-F238E27FC236}">
                <a16:creationId xmlns:a16="http://schemas.microsoft.com/office/drawing/2014/main" id="{B8664FA6-8F9C-2361-31B2-8496C3F3562E}"/>
              </a:ext>
            </a:extLst>
          </p:cNvPr>
          <p:cNvPicPr>
            <a:picLocks noChangeAspect="1"/>
          </p:cNvPicPr>
          <p:nvPr/>
        </p:nvPicPr>
        <p:blipFill>
          <a:blip r:embed="rId4"/>
          <a:stretch>
            <a:fillRect/>
          </a:stretch>
        </p:blipFill>
        <p:spPr>
          <a:xfrm>
            <a:off x="337383" y="5220093"/>
            <a:ext cx="1537593" cy="1543743"/>
          </a:xfrm>
          <a:prstGeom prst="rect">
            <a:avLst/>
          </a:prstGeom>
        </p:spPr>
      </p:pic>
    </p:spTree>
    <p:extLst>
      <p:ext uri="{BB962C8B-B14F-4D97-AF65-F5344CB8AC3E}">
        <p14:creationId xmlns:p14="http://schemas.microsoft.com/office/powerpoint/2010/main" val="1411225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149336" y="117141"/>
            <a:ext cx="3565784" cy="630942"/>
          </a:xfrm>
          <a:prstGeom prst="rect">
            <a:avLst/>
          </a:prstGeom>
          <a:noFill/>
        </p:spPr>
        <p:txBody>
          <a:bodyPr wrap="none" rtlCol="0">
            <a:spAutoFit/>
          </a:bodyPr>
          <a:lstStyle/>
          <a:p>
            <a:pPr algn="ctr"/>
            <a:r>
              <a:rPr lang="en-US" sz="3500" b="1" dirty="0">
                <a:latin typeface="Cambria" panose="02040503050406030204" pitchFamily="18" charset="0"/>
                <a:ea typeface="Cambria" panose="02040503050406030204" pitchFamily="18" charset="0"/>
              </a:rPr>
              <a:t>Motion Analysis</a:t>
            </a:r>
          </a:p>
        </p:txBody>
      </p:sp>
      <p:cxnSp>
        <p:nvCxnSpPr>
          <p:cNvPr id="12" name="Straight Connector 11"/>
          <p:cNvCxnSpPr>
            <a:cxnSpLocks/>
          </p:cNvCxnSpPr>
          <p:nvPr/>
        </p:nvCxnSpPr>
        <p:spPr>
          <a:xfrm flipV="1">
            <a:off x="4257584" y="681367"/>
            <a:ext cx="3349288" cy="49744"/>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F275F10F-B422-79EC-6DE4-CEE747E088FA}"/>
              </a:ext>
            </a:extLst>
          </p:cNvPr>
          <p:cNvPicPr>
            <a:picLocks noChangeAspect="1"/>
          </p:cNvPicPr>
          <p:nvPr/>
        </p:nvPicPr>
        <p:blipFill>
          <a:blip r:embed="rId2"/>
          <a:stretch>
            <a:fillRect/>
          </a:stretch>
        </p:blipFill>
        <p:spPr>
          <a:xfrm>
            <a:off x="496458" y="1392780"/>
            <a:ext cx="6016965" cy="2728532"/>
          </a:xfrm>
          <a:prstGeom prst="rect">
            <a:avLst/>
          </a:prstGeom>
        </p:spPr>
      </p:pic>
      <p:sp>
        <p:nvSpPr>
          <p:cNvPr id="5" name="TextBox 4">
            <a:extLst>
              <a:ext uri="{FF2B5EF4-FFF2-40B4-BE49-F238E27FC236}">
                <a16:creationId xmlns:a16="http://schemas.microsoft.com/office/drawing/2014/main" id="{2F85D4AC-163A-B9BA-CA32-CF4AF658D3FF}"/>
              </a:ext>
            </a:extLst>
          </p:cNvPr>
          <p:cNvSpPr txBox="1"/>
          <p:nvPr/>
        </p:nvSpPr>
        <p:spPr>
          <a:xfrm>
            <a:off x="2564269" y="909756"/>
            <a:ext cx="2003754" cy="400110"/>
          </a:xfrm>
          <a:prstGeom prst="rect">
            <a:avLst/>
          </a:prstGeom>
          <a:noFill/>
        </p:spPr>
        <p:txBody>
          <a:bodyPr wrap="none" rtlCol="0">
            <a:spAutoFit/>
          </a:bodyPr>
          <a:lstStyle/>
          <a:p>
            <a:r>
              <a:rPr lang="en-IN" sz="2000" b="1" dirty="0"/>
              <a:t>Velocity analysis:</a:t>
            </a:r>
          </a:p>
        </p:txBody>
      </p:sp>
      <p:cxnSp>
        <p:nvCxnSpPr>
          <p:cNvPr id="7" name="Straight Connector 6">
            <a:extLst>
              <a:ext uri="{FF2B5EF4-FFF2-40B4-BE49-F238E27FC236}">
                <a16:creationId xmlns:a16="http://schemas.microsoft.com/office/drawing/2014/main" id="{73A29F0A-C34D-67E5-B8F0-85A849D4F08F}"/>
              </a:ext>
            </a:extLst>
          </p:cNvPr>
          <p:cNvCxnSpPr>
            <a:cxnSpLocks/>
          </p:cNvCxnSpPr>
          <p:nvPr/>
        </p:nvCxnSpPr>
        <p:spPr>
          <a:xfrm>
            <a:off x="6651387" y="1309866"/>
            <a:ext cx="0" cy="4803895"/>
          </a:xfrm>
          <a:prstGeom prst="line">
            <a:avLst/>
          </a:prstGeom>
        </p:spPr>
        <p:style>
          <a:lnRef idx="3">
            <a:schemeClr val="dk1"/>
          </a:lnRef>
          <a:fillRef idx="0">
            <a:schemeClr val="dk1"/>
          </a:fillRef>
          <a:effectRef idx="2">
            <a:schemeClr val="dk1"/>
          </a:effectRef>
          <a:fontRef idx="minor">
            <a:schemeClr val="tx1"/>
          </a:fontRef>
        </p:style>
      </p:cxnSp>
      <p:sp>
        <p:nvSpPr>
          <p:cNvPr id="10" name="TextBox 9">
            <a:extLst>
              <a:ext uri="{FF2B5EF4-FFF2-40B4-BE49-F238E27FC236}">
                <a16:creationId xmlns:a16="http://schemas.microsoft.com/office/drawing/2014/main" id="{B13FBD2A-A547-4D41-98DF-FBB56AC64F2B}"/>
              </a:ext>
            </a:extLst>
          </p:cNvPr>
          <p:cNvSpPr txBox="1"/>
          <p:nvPr/>
        </p:nvSpPr>
        <p:spPr>
          <a:xfrm>
            <a:off x="8101407" y="909756"/>
            <a:ext cx="2483372" cy="400110"/>
          </a:xfrm>
          <a:prstGeom prst="rect">
            <a:avLst/>
          </a:prstGeom>
          <a:noFill/>
        </p:spPr>
        <p:txBody>
          <a:bodyPr wrap="none" rtlCol="0">
            <a:spAutoFit/>
          </a:bodyPr>
          <a:lstStyle/>
          <a:p>
            <a:r>
              <a:rPr lang="en-IN" sz="2000" b="1" dirty="0"/>
              <a:t>Acceleration analysis:</a:t>
            </a:r>
          </a:p>
        </p:txBody>
      </p:sp>
      <p:pic>
        <p:nvPicPr>
          <p:cNvPr id="13" name="Picture 12">
            <a:extLst>
              <a:ext uri="{FF2B5EF4-FFF2-40B4-BE49-F238E27FC236}">
                <a16:creationId xmlns:a16="http://schemas.microsoft.com/office/drawing/2014/main" id="{A2FCAC25-84FA-DD9C-14DB-3A905A9FA4F6}"/>
              </a:ext>
            </a:extLst>
          </p:cNvPr>
          <p:cNvPicPr>
            <a:picLocks noChangeAspect="1"/>
          </p:cNvPicPr>
          <p:nvPr/>
        </p:nvPicPr>
        <p:blipFill>
          <a:blip r:embed="rId3"/>
          <a:stretch>
            <a:fillRect/>
          </a:stretch>
        </p:blipFill>
        <p:spPr>
          <a:xfrm>
            <a:off x="490392" y="4324829"/>
            <a:ext cx="3317579" cy="2172141"/>
          </a:xfrm>
          <a:prstGeom prst="rect">
            <a:avLst/>
          </a:prstGeom>
        </p:spPr>
      </p:pic>
      <p:pic>
        <p:nvPicPr>
          <p:cNvPr id="17" name="Picture 16">
            <a:extLst>
              <a:ext uri="{FF2B5EF4-FFF2-40B4-BE49-F238E27FC236}">
                <a16:creationId xmlns:a16="http://schemas.microsoft.com/office/drawing/2014/main" id="{2D5AB6D2-6357-A63B-672D-57644399E6E0}"/>
              </a:ext>
            </a:extLst>
          </p:cNvPr>
          <p:cNvPicPr>
            <a:picLocks noChangeAspect="1"/>
          </p:cNvPicPr>
          <p:nvPr/>
        </p:nvPicPr>
        <p:blipFill>
          <a:blip r:embed="rId4"/>
          <a:stretch>
            <a:fillRect/>
          </a:stretch>
        </p:blipFill>
        <p:spPr>
          <a:xfrm>
            <a:off x="7283890" y="1598732"/>
            <a:ext cx="4371668" cy="2372977"/>
          </a:xfrm>
          <a:prstGeom prst="rect">
            <a:avLst/>
          </a:prstGeom>
        </p:spPr>
      </p:pic>
      <mc:AlternateContent xmlns:mc="http://schemas.openxmlformats.org/markup-compatibility/2006">
        <mc:Choice xmlns:p14="http://schemas.microsoft.com/office/powerpoint/2010/main" Requires="p14">
          <p:contentPart p14:bwMode="auto" r:id="rId5">
            <p14:nvContentPartPr>
              <p14:cNvPr id="18" name="Ink 17">
                <a:extLst>
                  <a:ext uri="{FF2B5EF4-FFF2-40B4-BE49-F238E27FC236}">
                    <a16:creationId xmlns:a16="http://schemas.microsoft.com/office/drawing/2014/main" id="{3F31FBBC-973C-93E6-0F9D-2CB925370DC9}"/>
                  </a:ext>
                </a:extLst>
              </p14:cNvPr>
              <p14:cNvContentPartPr/>
              <p14:nvPr/>
            </p14:nvContentPartPr>
            <p14:xfrm>
              <a:off x="2069875" y="3761789"/>
              <a:ext cx="451800" cy="149040"/>
            </p14:xfrm>
          </p:contentPart>
        </mc:Choice>
        <mc:Fallback>
          <p:pic>
            <p:nvPicPr>
              <p:cNvPr id="18" name="Ink 17">
                <a:extLst>
                  <a:ext uri="{FF2B5EF4-FFF2-40B4-BE49-F238E27FC236}">
                    <a16:creationId xmlns:a16="http://schemas.microsoft.com/office/drawing/2014/main" id="{3F31FBBC-973C-93E6-0F9D-2CB925370DC9}"/>
                  </a:ext>
                </a:extLst>
              </p:cNvPr>
              <p:cNvPicPr/>
              <p:nvPr/>
            </p:nvPicPr>
            <p:blipFill>
              <a:blip r:embed="rId6"/>
              <a:stretch>
                <a:fillRect/>
              </a:stretch>
            </p:blipFill>
            <p:spPr>
              <a:xfrm>
                <a:off x="2063750" y="3755669"/>
                <a:ext cx="464050" cy="16128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19" name="Ink 18">
                <a:extLst>
                  <a:ext uri="{FF2B5EF4-FFF2-40B4-BE49-F238E27FC236}">
                    <a16:creationId xmlns:a16="http://schemas.microsoft.com/office/drawing/2014/main" id="{4E023A08-C814-45F2-3F0E-3178145E7809}"/>
                  </a:ext>
                </a:extLst>
              </p14:cNvPr>
              <p14:cNvContentPartPr/>
              <p14:nvPr/>
            </p14:nvContentPartPr>
            <p14:xfrm>
              <a:off x="1428355" y="3659909"/>
              <a:ext cx="1042560" cy="355680"/>
            </p14:xfrm>
          </p:contentPart>
        </mc:Choice>
        <mc:Fallback>
          <p:pic>
            <p:nvPicPr>
              <p:cNvPr id="19" name="Ink 18">
                <a:extLst>
                  <a:ext uri="{FF2B5EF4-FFF2-40B4-BE49-F238E27FC236}">
                    <a16:creationId xmlns:a16="http://schemas.microsoft.com/office/drawing/2014/main" id="{4E023A08-C814-45F2-3F0E-3178145E7809}"/>
                  </a:ext>
                </a:extLst>
              </p:cNvPr>
              <p:cNvPicPr/>
              <p:nvPr/>
            </p:nvPicPr>
            <p:blipFill>
              <a:blip r:embed="rId8"/>
              <a:stretch>
                <a:fillRect/>
              </a:stretch>
            </p:blipFill>
            <p:spPr>
              <a:xfrm>
                <a:off x="1365377" y="3596909"/>
                <a:ext cx="1168157" cy="48132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21" name="Ink 20">
                <a:extLst>
                  <a:ext uri="{FF2B5EF4-FFF2-40B4-BE49-F238E27FC236}">
                    <a16:creationId xmlns:a16="http://schemas.microsoft.com/office/drawing/2014/main" id="{5C2B2641-AFFC-03E8-9039-9B2E56784AE6}"/>
                  </a:ext>
                </a:extLst>
              </p14:cNvPr>
              <p14:cNvContentPartPr/>
              <p14:nvPr/>
            </p14:nvContentPartPr>
            <p14:xfrm>
              <a:off x="578492" y="2629997"/>
              <a:ext cx="635760" cy="238320"/>
            </p14:xfrm>
          </p:contentPart>
        </mc:Choice>
        <mc:Fallback>
          <p:pic>
            <p:nvPicPr>
              <p:cNvPr id="21" name="Ink 20">
                <a:extLst>
                  <a:ext uri="{FF2B5EF4-FFF2-40B4-BE49-F238E27FC236}">
                    <a16:creationId xmlns:a16="http://schemas.microsoft.com/office/drawing/2014/main" id="{5C2B2641-AFFC-03E8-9039-9B2E56784AE6}"/>
                  </a:ext>
                </a:extLst>
              </p:cNvPr>
              <p:cNvPicPr/>
              <p:nvPr/>
            </p:nvPicPr>
            <p:blipFill>
              <a:blip r:embed="rId10"/>
              <a:stretch>
                <a:fillRect/>
              </a:stretch>
            </p:blipFill>
            <p:spPr>
              <a:xfrm>
                <a:off x="515852" y="2567357"/>
                <a:ext cx="761400" cy="36396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22" name="Ink 21">
                <a:extLst>
                  <a:ext uri="{FF2B5EF4-FFF2-40B4-BE49-F238E27FC236}">
                    <a16:creationId xmlns:a16="http://schemas.microsoft.com/office/drawing/2014/main" id="{C35018C4-026D-18DD-E0FB-0AA0E5C62133}"/>
                  </a:ext>
                </a:extLst>
              </p14:cNvPr>
              <p14:cNvContentPartPr/>
              <p14:nvPr/>
            </p14:nvContentPartPr>
            <p14:xfrm>
              <a:off x="1341235" y="3540389"/>
              <a:ext cx="433080" cy="119880"/>
            </p14:xfrm>
          </p:contentPart>
        </mc:Choice>
        <mc:Fallback>
          <p:pic>
            <p:nvPicPr>
              <p:cNvPr id="22" name="Ink 21">
                <a:extLst>
                  <a:ext uri="{FF2B5EF4-FFF2-40B4-BE49-F238E27FC236}">
                    <a16:creationId xmlns:a16="http://schemas.microsoft.com/office/drawing/2014/main" id="{C35018C4-026D-18DD-E0FB-0AA0E5C62133}"/>
                  </a:ext>
                </a:extLst>
              </p:cNvPr>
              <p:cNvPicPr/>
              <p:nvPr/>
            </p:nvPicPr>
            <p:blipFill>
              <a:blip r:embed="rId12"/>
              <a:stretch>
                <a:fillRect/>
              </a:stretch>
            </p:blipFill>
            <p:spPr>
              <a:xfrm>
                <a:off x="1278235" y="3477389"/>
                <a:ext cx="558720" cy="245520"/>
              </a:xfrm>
              <a:prstGeom prst="rect">
                <a:avLst/>
              </a:prstGeom>
            </p:spPr>
          </p:pic>
        </mc:Fallback>
      </mc:AlternateContent>
      <mc:AlternateContent xmlns:mc="http://schemas.openxmlformats.org/markup-compatibility/2006">
        <mc:Choice xmlns:a14="http://schemas.microsoft.com/office/drawing/2010/main" Requires="a14">
          <p:sp>
            <p:nvSpPr>
              <p:cNvPr id="29" name="TextBox 28">
                <a:extLst>
                  <a:ext uri="{FF2B5EF4-FFF2-40B4-BE49-F238E27FC236}">
                    <a16:creationId xmlns:a16="http://schemas.microsoft.com/office/drawing/2014/main" id="{C31487AC-AC12-5F9D-BB00-57E99B0A2E46}"/>
                  </a:ext>
                </a:extLst>
              </p:cNvPr>
              <p:cNvSpPr txBox="1"/>
              <p:nvPr/>
            </p:nvSpPr>
            <p:spPr>
              <a:xfrm>
                <a:off x="6810244" y="4017637"/>
                <a:ext cx="5318961" cy="2479333"/>
              </a:xfrm>
              <a:prstGeom prst="rect">
                <a:avLst/>
              </a:prstGeom>
              <a:noFill/>
            </p:spPr>
            <p:txBody>
              <a:bodyPr wrap="square">
                <a:spAutoFit/>
              </a:bodyPr>
              <a:lstStyle/>
              <a:p>
                <a:endParaRPr lang="en-IN"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Pre>
                        <m:sPrePr>
                          <m:ctrlPr>
                            <a:rPr lang="en-IN" i="1" smtClean="0">
                              <a:latin typeface="Cambria Math" panose="02040503050406030204" pitchFamily="18" charset="0"/>
                            </a:rPr>
                          </m:ctrlPr>
                        </m:sPrePr>
                        <m:sub>
                          <m:r>
                            <a:rPr lang="en-IN" i="1">
                              <a:latin typeface="Cambria Math" panose="02040503050406030204" pitchFamily="18" charset="0"/>
                            </a:rPr>
                            <m:t> </m:t>
                          </m:r>
                        </m:sub>
                        <m:sup>
                          <m:r>
                            <a:rPr lang="en-IN" i="1">
                              <a:latin typeface="Cambria Math" panose="02040503050406030204" pitchFamily="18" charset="0"/>
                            </a:rPr>
                            <m:t>𝑅</m:t>
                          </m:r>
                        </m:sup>
                        <m:e>
                          <m:sSub>
                            <m:sSubPr>
                              <m:ctrlPr>
                                <a:rPr lang="en-IN" i="1">
                                  <a:latin typeface="Cambria Math" panose="02040503050406030204" pitchFamily="18" charset="0"/>
                                </a:rPr>
                              </m:ctrlPr>
                            </m:sSubPr>
                            <m:e>
                              <m:r>
                                <a:rPr lang="en-IN" i="1">
                                  <a:latin typeface="Cambria Math" panose="02040503050406030204" pitchFamily="18" charset="0"/>
                                </a:rPr>
                                <m:t>𝑎</m:t>
                              </m:r>
                            </m:e>
                            <m:sub>
                              <m:sSub>
                                <m:sSubPr>
                                  <m:ctrlPr>
                                    <a:rPr lang="en-IN" b="0" i="1" smtClean="0">
                                      <a:latin typeface="Cambria Math" panose="02040503050406030204" pitchFamily="18" charset="0"/>
                                    </a:rPr>
                                  </m:ctrlPr>
                                </m:sSubPr>
                                <m:e>
                                  <m:r>
                                    <a:rPr lang="en-IN" b="0" i="1" smtClean="0">
                                      <a:latin typeface="Cambria Math" panose="02040503050406030204" pitchFamily="18" charset="0"/>
                                    </a:rPr>
                                    <m:t>𝑏</m:t>
                                  </m:r>
                                </m:e>
                                <m:sub>
                                  <m:r>
                                    <a:rPr lang="en-IN" b="0" i="1" smtClean="0">
                                      <a:latin typeface="Cambria Math" panose="02040503050406030204" pitchFamily="18" charset="0"/>
                                    </a:rPr>
                                    <m:t>2</m:t>
                                  </m:r>
                                </m:sub>
                              </m:sSub>
                            </m:sub>
                          </m:sSub>
                        </m:e>
                      </m:sPre>
                      <m:r>
                        <a:rPr lang="en-IN" b="0" i="1" smtClean="0">
                          <a:latin typeface="Cambria Math" panose="02040503050406030204" pitchFamily="18" charset="0"/>
                        </a:rPr>
                        <m:t>=</m:t>
                      </m:r>
                      <m:sPre>
                        <m:sPrePr>
                          <m:ctrlPr>
                            <a:rPr lang="en-IN" i="1">
                              <a:latin typeface="Cambria Math" panose="02040503050406030204" pitchFamily="18" charset="0"/>
                            </a:rPr>
                          </m:ctrlPr>
                        </m:sPrePr>
                        <m:sub>
                          <m:r>
                            <a:rPr lang="en-IN" i="1">
                              <a:latin typeface="Cambria Math" panose="02040503050406030204" pitchFamily="18" charset="0"/>
                            </a:rPr>
                            <m:t> </m:t>
                          </m:r>
                        </m:sub>
                        <m:sup>
                          <m:r>
                            <a:rPr lang="en-IN" i="1">
                              <a:latin typeface="Cambria Math" panose="02040503050406030204" pitchFamily="18" charset="0"/>
                            </a:rPr>
                            <m:t>𝑅</m:t>
                          </m:r>
                        </m:sup>
                        <m:e>
                          <m:sSub>
                            <m:sSubPr>
                              <m:ctrlPr>
                                <a:rPr lang="en-IN" i="1">
                                  <a:latin typeface="Cambria Math" panose="02040503050406030204" pitchFamily="18" charset="0"/>
                                </a:rPr>
                              </m:ctrlPr>
                            </m:sSubPr>
                            <m:e>
                              <m:r>
                                <a:rPr lang="en-IN" i="1">
                                  <a:latin typeface="Cambria Math" panose="02040503050406030204" pitchFamily="18" charset="0"/>
                                </a:rPr>
                                <m:t>𝑎</m:t>
                              </m:r>
                            </m:e>
                            <m:sub>
                              <m:sSub>
                                <m:sSubPr>
                                  <m:ctrlPr>
                                    <a:rPr lang="en-IN" b="0" i="1" smtClean="0">
                                      <a:latin typeface="Cambria Math" panose="02040503050406030204" pitchFamily="18" charset="0"/>
                                    </a:rPr>
                                  </m:ctrlPr>
                                </m:sSubPr>
                                <m:e>
                                  <m:r>
                                    <a:rPr lang="en-IN" b="0" i="1" smtClean="0">
                                      <a:latin typeface="Cambria Math" panose="02040503050406030204" pitchFamily="18" charset="0"/>
                                    </a:rPr>
                                    <m:t>𝑎</m:t>
                                  </m:r>
                                </m:e>
                                <m:sub>
                                  <m:r>
                                    <a:rPr lang="en-IN" b="0" i="1" smtClean="0">
                                      <a:latin typeface="Cambria Math" panose="02040503050406030204" pitchFamily="18" charset="0"/>
                                    </a:rPr>
                                    <m:t>2</m:t>
                                  </m:r>
                                </m:sub>
                              </m:sSub>
                            </m:sub>
                          </m:sSub>
                        </m:e>
                      </m:sPre>
                      <m:r>
                        <a:rPr lang="en-IN" b="0" i="1" smtClean="0">
                          <a:latin typeface="Cambria Math" panose="02040503050406030204" pitchFamily="18" charset="0"/>
                        </a:rPr>
                        <m:t>+</m:t>
                      </m:r>
                      <m:sPre>
                        <m:sPrePr>
                          <m:ctrlPr>
                            <a:rPr lang="en-IN" i="1">
                              <a:latin typeface="Cambria Math" panose="02040503050406030204" pitchFamily="18" charset="0"/>
                            </a:rPr>
                          </m:ctrlPr>
                        </m:sPrePr>
                        <m:sub>
                          <m:r>
                            <a:rPr lang="en-IN" i="1">
                              <a:latin typeface="Cambria Math" panose="02040503050406030204" pitchFamily="18" charset="0"/>
                            </a:rPr>
                            <m:t> </m:t>
                          </m:r>
                        </m:sub>
                        <m:sup>
                          <m:r>
                            <a:rPr lang="en-IN" i="1">
                              <a:latin typeface="Cambria Math" panose="02040503050406030204" pitchFamily="18" charset="0"/>
                            </a:rPr>
                            <m:t>𝑅</m:t>
                          </m:r>
                        </m:sup>
                        <m:e>
                          <m:sSub>
                            <m:sSubPr>
                              <m:ctrlPr>
                                <a:rPr lang="en-IN" i="1">
                                  <a:latin typeface="Cambria Math" panose="02040503050406030204" pitchFamily="18" charset="0"/>
                                </a:rPr>
                              </m:ctrlPr>
                            </m:sSubPr>
                            <m:e>
                              <m:r>
                                <a:rPr lang="en-IN" b="0" i="1" smtClean="0">
                                  <a:latin typeface="Cambria Math" panose="02040503050406030204" pitchFamily="18" charset="0"/>
                                </a:rPr>
                                <m:t>𝛼</m:t>
                              </m:r>
                            </m:e>
                            <m:sub>
                              <m:r>
                                <a:rPr lang="en-IN" b="0" i="1" smtClean="0">
                                  <a:latin typeface="Cambria Math" panose="02040503050406030204" pitchFamily="18" charset="0"/>
                                </a:rPr>
                                <m:t>2</m:t>
                              </m:r>
                            </m:sub>
                          </m:sSub>
                        </m:e>
                      </m:sPre>
                      <m:r>
                        <a:rPr lang="en-IN" i="1">
                          <a:latin typeface="Cambria Math" panose="02040503050406030204" pitchFamily="18" charset="0"/>
                        </a:rPr>
                        <m:t>×</m:t>
                      </m:r>
                      <m:sPre>
                        <m:sPrePr>
                          <m:ctrlPr>
                            <a:rPr lang="en-IN" i="1">
                              <a:latin typeface="Cambria Math" panose="02040503050406030204" pitchFamily="18" charset="0"/>
                            </a:rPr>
                          </m:ctrlPr>
                        </m:sPrePr>
                        <m:sub>
                          <m:r>
                            <a:rPr lang="en-IN" i="1">
                              <a:latin typeface="Cambria Math" panose="02040503050406030204" pitchFamily="18" charset="0"/>
                            </a:rPr>
                            <m:t> </m:t>
                          </m:r>
                        </m:sub>
                        <m:sup>
                          <m:r>
                            <a:rPr lang="en-IN" b="0" i="1" smtClean="0">
                              <a:latin typeface="Cambria Math" panose="02040503050406030204" pitchFamily="18" charset="0"/>
                            </a:rPr>
                            <m:t>2</m:t>
                          </m:r>
                        </m:sup>
                        <m:e>
                          <m:sSub>
                            <m:sSubPr>
                              <m:ctrlPr>
                                <a:rPr lang="en-IN" i="1">
                                  <a:latin typeface="Cambria Math" panose="02040503050406030204" pitchFamily="18" charset="0"/>
                                </a:rPr>
                              </m:ctrlPr>
                            </m:sSubPr>
                            <m:e>
                              <m:r>
                                <a:rPr lang="en-IN" i="1">
                                  <a:latin typeface="Cambria Math" panose="02040503050406030204" pitchFamily="18" charset="0"/>
                                </a:rPr>
                                <m:t>𝑟</m:t>
                              </m:r>
                            </m:e>
                            <m:sub>
                              <m:sSub>
                                <m:sSubPr>
                                  <m:ctrlPr>
                                    <a:rPr lang="en-IN" b="0" i="1" smtClean="0">
                                      <a:latin typeface="Cambria Math" panose="02040503050406030204" pitchFamily="18" charset="0"/>
                                    </a:rPr>
                                  </m:ctrlPr>
                                </m:sSubPr>
                                <m:e>
                                  <m:r>
                                    <a:rPr lang="en-IN" b="0" i="1" smtClean="0">
                                      <a:latin typeface="Cambria Math" panose="02040503050406030204" pitchFamily="18" charset="0"/>
                                    </a:rPr>
                                    <m:t>𝑏</m:t>
                                  </m:r>
                                </m:e>
                                <m:sub>
                                  <m:r>
                                    <a:rPr lang="en-IN" b="0" i="1" smtClean="0">
                                      <a:latin typeface="Cambria Math" panose="02040503050406030204" pitchFamily="18" charset="0"/>
                                    </a:rPr>
                                    <m:t>2</m:t>
                                  </m:r>
                                </m:sub>
                              </m:sSub>
                              <m:sSub>
                                <m:sSubPr>
                                  <m:ctrlPr>
                                    <a:rPr lang="en-IN" b="0" i="1" smtClean="0">
                                      <a:latin typeface="Cambria Math" panose="02040503050406030204" pitchFamily="18" charset="0"/>
                                    </a:rPr>
                                  </m:ctrlPr>
                                </m:sSubPr>
                                <m:e>
                                  <m:r>
                                    <a:rPr lang="en-IN" b="0" i="1" smtClean="0">
                                      <a:latin typeface="Cambria Math" panose="02040503050406030204" pitchFamily="18" charset="0"/>
                                    </a:rPr>
                                    <m:t>𝑎</m:t>
                                  </m:r>
                                </m:e>
                                <m:sub>
                                  <m:r>
                                    <a:rPr lang="en-IN" b="0" i="1" smtClean="0">
                                      <a:latin typeface="Cambria Math" panose="02040503050406030204" pitchFamily="18" charset="0"/>
                                    </a:rPr>
                                    <m:t>2</m:t>
                                  </m:r>
                                </m:sub>
                              </m:sSub>
                            </m:sub>
                          </m:sSub>
                        </m:e>
                      </m:sPre>
                      <m:r>
                        <a:rPr lang="en-IN" b="0" i="1" smtClean="0">
                          <a:latin typeface="Cambria Math" panose="02040503050406030204" pitchFamily="18" charset="0"/>
                        </a:rPr>
                        <m:t>+</m:t>
                      </m:r>
                      <m:sPre>
                        <m:sPrePr>
                          <m:ctrlPr>
                            <a:rPr lang="en-IN" i="1">
                              <a:latin typeface="Cambria Math" panose="02040503050406030204" pitchFamily="18" charset="0"/>
                            </a:rPr>
                          </m:ctrlPr>
                        </m:sPrePr>
                        <m:sub>
                          <m:r>
                            <a:rPr lang="en-IN" i="1">
                              <a:latin typeface="Cambria Math" panose="02040503050406030204" pitchFamily="18" charset="0"/>
                            </a:rPr>
                            <m:t> </m:t>
                          </m:r>
                        </m:sub>
                        <m:sup>
                          <m:r>
                            <a:rPr lang="en-IN" i="1">
                              <a:latin typeface="Cambria Math" panose="02040503050406030204" pitchFamily="18" charset="0"/>
                            </a:rPr>
                            <m:t>𝑅</m:t>
                          </m:r>
                        </m:sup>
                        <m:e>
                          <m:sSub>
                            <m:sSubPr>
                              <m:ctrlPr>
                                <a:rPr lang="en-IN" i="1">
                                  <a:latin typeface="Cambria Math" panose="02040503050406030204" pitchFamily="18" charset="0"/>
                                </a:rPr>
                              </m:ctrlPr>
                            </m:sSubPr>
                            <m:e>
                              <m:r>
                                <a:rPr lang="en-IN" i="1">
                                  <a:latin typeface="Cambria Math" panose="02040503050406030204" pitchFamily="18" charset="0"/>
                                </a:rPr>
                                <m:t>𝜔</m:t>
                              </m:r>
                            </m:e>
                            <m:sub>
                              <m:r>
                                <a:rPr lang="en-IN" b="0" i="1" smtClean="0">
                                  <a:latin typeface="Cambria Math" panose="02040503050406030204" pitchFamily="18" charset="0"/>
                                </a:rPr>
                                <m:t>2</m:t>
                              </m:r>
                            </m:sub>
                          </m:sSub>
                        </m:e>
                      </m:sPre>
                      <m:r>
                        <a:rPr lang="en-IN" i="1">
                          <a:latin typeface="Cambria Math" panose="02040503050406030204" pitchFamily="18" charset="0"/>
                        </a:rPr>
                        <m:t>×</m:t>
                      </m:r>
                      <m:d>
                        <m:dPr>
                          <m:ctrlPr>
                            <a:rPr lang="en-IN" i="1">
                              <a:latin typeface="Cambria Math" panose="02040503050406030204" pitchFamily="18" charset="0"/>
                            </a:rPr>
                          </m:ctrlPr>
                        </m:dPr>
                        <m:e>
                          <m:sPre>
                            <m:sPrePr>
                              <m:ctrlPr>
                                <a:rPr lang="en-IN" i="1">
                                  <a:latin typeface="Cambria Math" panose="02040503050406030204" pitchFamily="18" charset="0"/>
                                </a:rPr>
                              </m:ctrlPr>
                            </m:sPrePr>
                            <m:sub>
                              <m:r>
                                <a:rPr lang="en-IN" i="1">
                                  <a:latin typeface="Cambria Math" panose="02040503050406030204" pitchFamily="18" charset="0"/>
                                </a:rPr>
                                <m:t> </m:t>
                              </m:r>
                            </m:sub>
                            <m:sup>
                              <m:r>
                                <a:rPr lang="en-IN" i="1">
                                  <a:latin typeface="Cambria Math" panose="02040503050406030204" pitchFamily="18" charset="0"/>
                                </a:rPr>
                                <m:t>𝑅</m:t>
                              </m:r>
                            </m:sup>
                            <m:e>
                              <m:sSub>
                                <m:sSubPr>
                                  <m:ctrlPr>
                                    <a:rPr lang="en-IN" i="1">
                                      <a:latin typeface="Cambria Math" panose="02040503050406030204" pitchFamily="18" charset="0"/>
                                    </a:rPr>
                                  </m:ctrlPr>
                                </m:sSubPr>
                                <m:e>
                                  <m:r>
                                    <a:rPr lang="en-IN" i="1">
                                      <a:latin typeface="Cambria Math" panose="02040503050406030204" pitchFamily="18" charset="0"/>
                                    </a:rPr>
                                    <m:t>𝜔</m:t>
                                  </m:r>
                                </m:e>
                                <m:sub>
                                  <m:r>
                                    <a:rPr lang="en-IN" b="0" i="1" smtClean="0">
                                      <a:latin typeface="Cambria Math" panose="02040503050406030204" pitchFamily="18" charset="0"/>
                                    </a:rPr>
                                    <m:t>2</m:t>
                                  </m:r>
                                </m:sub>
                              </m:sSub>
                            </m:e>
                          </m:sPre>
                          <m:r>
                            <a:rPr lang="en-IN" i="1">
                              <a:latin typeface="Cambria Math" panose="02040503050406030204" pitchFamily="18" charset="0"/>
                            </a:rPr>
                            <m:t>×</m:t>
                          </m:r>
                          <m:sPre>
                            <m:sPrePr>
                              <m:ctrlPr>
                                <a:rPr lang="en-IN" i="1">
                                  <a:latin typeface="Cambria Math" panose="02040503050406030204" pitchFamily="18" charset="0"/>
                                </a:rPr>
                              </m:ctrlPr>
                            </m:sPrePr>
                            <m:sub>
                              <m:r>
                                <a:rPr lang="en-IN" i="1">
                                  <a:latin typeface="Cambria Math" panose="02040503050406030204" pitchFamily="18" charset="0"/>
                                </a:rPr>
                                <m:t> </m:t>
                              </m:r>
                            </m:sub>
                            <m:sup>
                              <m:r>
                                <a:rPr lang="en-IN" i="1">
                                  <a:latin typeface="Cambria Math" panose="02040503050406030204" pitchFamily="18" charset="0"/>
                                </a:rPr>
                                <m:t>𝑀</m:t>
                              </m:r>
                            </m:sup>
                            <m:e>
                              <m:sSub>
                                <m:sSubPr>
                                  <m:ctrlPr>
                                    <a:rPr lang="en-IN" i="1">
                                      <a:latin typeface="Cambria Math" panose="02040503050406030204" pitchFamily="18" charset="0"/>
                                    </a:rPr>
                                  </m:ctrlPr>
                                </m:sSubPr>
                                <m:e>
                                  <m:r>
                                    <a:rPr lang="en-IN" i="1">
                                      <a:latin typeface="Cambria Math" panose="02040503050406030204" pitchFamily="18" charset="0"/>
                                    </a:rPr>
                                    <m:t>𝑟</m:t>
                                  </m:r>
                                </m:e>
                                <m:sub>
                                  <m:sSub>
                                    <m:sSubPr>
                                      <m:ctrlPr>
                                        <a:rPr lang="en-IN" b="0" i="1" smtClean="0">
                                          <a:latin typeface="Cambria Math" panose="02040503050406030204" pitchFamily="18" charset="0"/>
                                        </a:rPr>
                                      </m:ctrlPr>
                                    </m:sSubPr>
                                    <m:e>
                                      <m:r>
                                        <a:rPr lang="en-IN" b="0" i="1" smtClean="0">
                                          <a:latin typeface="Cambria Math" panose="02040503050406030204" pitchFamily="18" charset="0"/>
                                        </a:rPr>
                                        <m:t>𝑏</m:t>
                                      </m:r>
                                    </m:e>
                                    <m:sub>
                                      <m:r>
                                        <a:rPr lang="en-IN" b="0" i="1" smtClean="0">
                                          <a:latin typeface="Cambria Math" panose="02040503050406030204" pitchFamily="18" charset="0"/>
                                        </a:rPr>
                                        <m:t>2</m:t>
                                      </m:r>
                                    </m:sub>
                                  </m:sSub>
                                  <m:sSub>
                                    <m:sSubPr>
                                      <m:ctrlPr>
                                        <a:rPr lang="en-IN" b="0" i="1" smtClean="0">
                                          <a:latin typeface="Cambria Math" panose="02040503050406030204" pitchFamily="18" charset="0"/>
                                        </a:rPr>
                                      </m:ctrlPr>
                                    </m:sSubPr>
                                    <m:e>
                                      <m:r>
                                        <a:rPr lang="en-IN" b="0" i="1" smtClean="0">
                                          <a:latin typeface="Cambria Math" panose="02040503050406030204" pitchFamily="18" charset="0"/>
                                        </a:rPr>
                                        <m:t>𝑎</m:t>
                                      </m:r>
                                    </m:e>
                                    <m:sub>
                                      <m:r>
                                        <a:rPr lang="en-IN" b="0" i="1" smtClean="0">
                                          <a:latin typeface="Cambria Math" panose="02040503050406030204" pitchFamily="18" charset="0"/>
                                        </a:rPr>
                                        <m:t>2</m:t>
                                      </m:r>
                                    </m:sub>
                                  </m:sSub>
                                </m:sub>
                              </m:sSub>
                            </m:e>
                          </m:sPre>
                        </m:e>
                      </m:d>
                    </m:oMath>
                  </m:oMathPara>
                </a14:m>
                <a:endParaRPr lang="en-US" dirty="0"/>
              </a:p>
              <a:p>
                <a:pPr/>
                <a14:m>
                  <m:oMathPara xmlns:m="http://schemas.openxmlformats.org/officeDocument/2006/math">
                    <m:oMathParaPr>
                      <m:jc m:val="centerGroup"/>
                    </m:oMathParaPr>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𝑎</m:t>
                          </m:r>
                        </m:e>
                        <m:sub>
                          <m:sSub>
                            <m:sSubPr>
                              <m:ctrlPr>
                                <a:rPr lang="en-IN" b="0" i="1" smtClean="0">
                                  <a:latin typeface="Cambria Math" panose="02040503050406030204" pitchFamily="18" charset="0"/>
                                </a:rPr>
                              </m:ctrlPr>
                            </m:sSubPr>
                            <m:e>
                              <m:r>
                                <a:rPr lang="en-IN" b="0" i="1" smtClean="0">
                                  <a:latin typeface="Cambria Math" panose="02040503050406030204" pitchFamily="18" charset="0"/>
                                </a:rPr>
                                <m:t>𝑎</m:t>
                              </m:r>
                            </m:e>
                            <m:sub>
                              <m:r>
                                <a:rPr lang="en-IN" b="0" i="1" smtClean="0">
                                  <a:latin typeface="Cambria Math" panose="02040503050406030204" pitchFamily="18" charset="0"/>
                                </a:rPr>
                                <m:t>2</m:t>
                              </m:r>
                            </m:sub>
                          </m:sSub>
                        </m:sub>
                      </m:sSub>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𝑎</m:t>
                          </m:r>
                        </m:e>
                        <m:sub>
                          <m:sSub>
                            <m:sSubPr>
                              <m:ctrlPr>
                                <a:rPr lang="en-IN" b="0" i="1" smtClean="0">
                                  <a:latin typeface="Cambria Math" panose="02040503050406030204" pitchFamily="18" charset="0"/>
                                </a:rPr>
                              </m:ctrlPr>
                            </m:sSubPr>
                            <m:e>
                              <m:r>
                                <a:rPr lang="en-IN" b="0" i="1" smtClean="0">
                                  <a:latin typeface="Cambria Math" panose="02040503050406030204" pitchFamily="18" charset="0"/>
                                </a:rPr>
                                <m:t>𝑎</m:t>
                              </m:r>
                            </m:e>
                            <m:sub>
                              <m:r>
                                <a:rPr lang="en-IN" b="0" i="1" smtClean="0">
                                  <a:latin typeface="Cambria Math" panose="02040503050406030204" pitchFamily="18" charset="0"/>
                                </a:rPr>
                                <m:t>1</m:t>
                              </m:r>
                            </m:sub>
                          </m:sSub>
                        </m:sub>
                      </m:sSub>
                      <m:r>
                        <a:rPr lang="en-IN" b="0" i="1" smtClean="0">
                          <a:latin typeface="Cambria Math" panose="02040503050406030204" pitchFamily="18" charset="0"/>
                        </a:rPr>
                        <m:t>=0</m:t>
                      </m:r>
                    </m:oMath>
                  </m:oMathPara>
                </a14:m>
                <a:endParaRPr lang="en-IN" b="0" dirty="0"/>
              </a:p>
              <a:p>
                <a:pPr/>
                <a14:m>
                  <m:oMathPara xmlns:m="http://schemas.openxmlformats.org/officeDocument/2006/math">
                    <m:oMathParaPr>
                      <m:jc m:val="centerGroup"/>
                    </m:oMathParaPr>
                    <m:oMath xmlns:m="http://schemas.openxmlformats.org/officeDocument/2006/math">
                      <m:sPre>
                        <m:sPrePr>
                          <m:ctrlPr>
                            <a:rPr lang="en-IN" i="1">
                              <a:latin typeface="Cambria Math" panose="02040503050406030204" pitchFamily="18" charset="0"/>
                            </a:rPr>
                          </m:ctrlPr>
                        </m:sPrePr>
                        <m:sub>
                          <m:r>
                            <a:rPr lang="en-IN" i="1">
                              <a:latin typeface="Cambria Math" panose="02040503050406030204" pitchFamily="18" charset="0"/>
                            </a:rPr>
                            <m:t> </m:t>
                          </m:r>
                        </m:sub>
                        <m:sup>
                          <m:r>
                            <a:rPr lang="en-IN" i="1">
                              <a:latin typeface="Cambria Math" panose="02040503050406030204" pitchFamily="18" charset="0"/>
                            </a:rPr>
                            <m:t>𝑅</m:t>
                          </m:r>
                        </m:sup>
                        <m:e>
                          <m:sSub>
                            <m:sSubPr>
                              <m:ctrlPr>
                                <a:rPr lang="en-IN" i="1">
                                  <a:latin typeface="Cambria Math" panose="02040503050406030204" pitchFamily="18" charset="0"/>
                                </a:rPr>
                              </m:ctrlPr>
                            </m:sSubPr>
                            <m:e>
                              <m:r>
                                <a:rPr lang="en-IN" i="1">
                                  <a:latin typeface="Cambria Math" panose="02040503050406030204" pitchFamily="18" charset="0"/>
                                </a:rPr>
                                <m:t>𝑎</m:t>
                              </m:r>
                            </m:e>
                            <m:sub>
                              <m:sSub>
                                <m:sSubPr>
                                  <m:ctrlPr>
                                    <a:rPr lang="en-IN" i="1">
                                      <a:latin typeface="Cambria Math" panose="02040503050406030204" pitchFamily="18" charset="0"/>
                                    </a:rPr>
                                  </m:ctrlPr>
                                </m:sSubPr>
                                <m:e>
                                  <m:r>
                                    <a:rPr lang="en-IN" i="1">
                                      <a:latin typeface="Cambria Math" panose="02040503050406030204" pitchFamily="18" charset="0"/>
                                    </a:rPr>
                                    <m:t>𝑏</m:t>
                                  </m:r>
                                </m:e>
                                <m:sub>
                                  <m:r>
                                    <a:rPr lang="en-IN" i="1">
                                      <a:latin typeface="Cambria Math" panose="02040503050406030204" pitchFamily="18" charset="0"/>
                                    </a:rPr>
                                    <m:t>2</m:t>
                                  </m:r>
                                </m:sub>
                              </m:sSub>
                            </m:sub>
                          </m:sSub>
                        </m:e>
                      </m:sPre>
                      <m:r>
                        <a:rPr lang="en-IN" i="1">
                          <a:latin typeface="Cambria Math" panose="02040503050406030204" pitchFamily="18" charset="0"/>
                        </a:rPr>
                        <m:t>=</m:t>
                      </m:r>
                      <m:sPre>
                        <m:sPrePr>
                          <m:ctrlPr>
                            <a:rPr lang="en-IN" i="1">
                              <a:latin typeface="Cambria Math" panose="02040503050406030204" pitchFamily="18" charset="0"/>
                            </a:rPr>
                          </m:ctrlPr>
                        </m:sPrePr>
                        <m:sub>
                          <m:r>
                            <a:rPr lang="en-IN" i="1">
                              <a:latin typeface="Cambria Math" panose="02040503050406030204" pitchFamily="18" charset="0"/>
                            </a:rPr>
                            <m:t> </m:t>
                          </m:r>
                        </m:sub>
                        <m:sup>
                          <m:r>
                            <a:rPr lang="en-IN" i="1">
                              <a:latin typeface="Cambria Math" panose="02040503050406030204" pitchFamily="18" charset="0"/>
                            </a:rPr>
                            <m:t>𝑅</m:t>
                          </m:r>
                        </m:sup>
                        <m:e>
                          <m:sSub>
                            <m:sSubPr>
                              <m:ctrlPr>
                                <a:rPr lang="en-IN" i="1">
                                  <a:latin typeface="Cambria Math" panose="02040503050406030204" pitchFamily="18" charset="0"/>
                                </a:rPr>
                              </m:ctrlPr>
                            </m:sSubPr>
                            <m:e>
                              <m:r>
                                <a:rPr lang="en-IN" i="1">
                                  <a:latin typeface="Cambria Math" panose="02040503050406030204" pitchFamily="18" charset="0"/>
                                </a:rPr>
                                <m:t>𝛼</m:t>
                              </m:r>
                            </m:e>
                            <m:sub>
                              <m:r>
                                <a:rPr lang="en-IN" i="1">
                                  <a:latin typeface="Cambria Math" panose="02040503050406030204" pitchFamily="18" charset="0"/>
                                </a:rPr>
                                <m:t>2</m:t>
                              </m:r>
                            </m:sub>
                          </m:sSub>
                        </m:e>
                      </m:sPre>
                      <m:r>
                        <a:rPr lang="en-IN" i="1">
                          <a:latin typeface="Cambria Math" panose="02040503050406030204" pitchFamily="18" charset="0"/>
                        </a:rPr>
                        <m:t>×</m:t>
                      </m:r>
                      <m:sPre>
                        <m:sPrePr>
                          <m:ctrlPr>
                            <a:rPr lang="en-IN" i="1">
                              <a:latin typeface="Cambria Math" panose="02040503050406030204" pitchFamily="18" charset="0"/>
                            </a:rPr>
                          </m:ctrlPr>
                        </m:sPrePr>
                        <m:sub>
                          <m:r>
                            <a:rPr lang="en-IN" i="1">
                              <a:latin typeface="Cambria Math" panose="02040503050406030204" pitchFamily="18" charset="0"/>
                            </a:rPr>
                            <m:t> </m:t>
                          </m:r>
                        </m:sub>
                        <m:sup>
                          <m:r>
                            <a:rPr lang="en-IN" i="1">
                              <a:latin typeface="Cambria Math" panose="02040503050406030204" pitchFamily="18" charset="0"/>
                            </a:rPr>
                            <m:t>2</m:t>
                          </m:r>
                        </m:sup>
                        <m:e>
                          <m:sSub>
                            <m:sSubPr>
                              <m:ctrlPr>
                                <a:rPr lang="en-IN" i="1">
                                  <a:latin typeface="Cambria Math" panose="02040503050406030204" pitchFamily="18" charset="0"/>
                                </a:rPr>
                              </m:ctrlPr>
                            </m:sSubPr>
                            <m:e>
                              <m:r>
                                <a:rPr lang="en-IN" i="1">
                                  <a:latin typeface="Cambria Math" panose="02040503050406030204" pitchFamily="18" charset="0"/>
                                </a:rPr>
                                <m:t>𝑟</m:t>
                              </m:r>
                            </m:e>
                            <m:sub>
                              <m:sSub>
                                <m:sSubPr>
                                  <m:ctrlPr>
                                    <a:rPr lang="en-IN" i="1">
                                      <a:latin typeface="Cambria Math" panose="02040503050406030204" pitchFamily="18" charset="0"/>
                                    </a:rPr>
                                  </m:ctrlPr>
                                </m:sSubPr>
                                <m:e>
                                  <m:r>
                                    <a:rPr lang="en-IN" i="1">
                                      <a:latin typeface="Cambria Math" panose="02040503050406030204" pitchFamily="18" charset="0"/>
                                    </a:rPr>
                                    <m:t>𝑏</m:t>
                                  </m:r>
                                </m:e>
                                <m:sub>
                                  <m:r>
                                    <a:rPr lang="en-IN" i="1">
                                      <a:latin typeface="Cambria Math" panose="02040503050406030204" pitchFamily="18" charset="0"/>
                                    </a:rPr>
                                    <m:t>2</m:t>
                                  </m:r>
                                </m:sub>
                              </m:sSub>
                              <m:sSub>
                                <m:sSubPr>
                                  <m:ctrlPr>
                                    <a:rPr lang="en-IN" i="1">
                                      <a:latin typeface="Cambria Math" panose="02040503050406030204" pitchFamily="18" charset="0"/>
                                    </a:rPr>
                                  </m:ctrlPr>
                                </m:sSubPr>
                                <m:e>
                                  <m:r>
                                    <a:rPr lang="en-IN" i="1">
                                      <a:latin typeface="Cambria Math" panose="02040503050406030204" pitchFamily="18" charset="0"/>
                                    </a:rPr>
                                    <m:t>𝑎</m:t>
                                  </m:r>
                                </m:e>
                                <m:sub>
                                  <m:r>
                                    <a:rPr lang="en-IN" i="1">
                                      <a:latin typeface="Cambria Math" panose="02040503050406030204" pitchFamily="18" charset="0"/>
                                    </a:rPr>
                                    <m:t>2</m:t>
                                  </m:r>
                                </m:sub>
                              </m:sSub>
                            </m:sub>
                          </m:sSub>
                        </m:e>
                      </m:sPre>
                      <m:r>
                        <a:rPr lang="en-IN" i="1">
                          <a:latin typeface="Cambria Math" panose="02040503050406030204" pitchFamily="18" charset="0"/>
                        </a:rPr>
                        <m:t>+</m:t>
                      </m:r>
                      <m:sPre>
                        <m:sPrePr>
                          <m:ctrlPr>
                            <a:rPr lang="en-IN" i="1">
                              <a:latin typeface="Cambria Math" panose="02040503050406030204" pitchFamily="18" charset="0"/>
                            </a:rPr>
                          </m:ctrlPr>
                        </m:sPrePr>
                        <m:sub>
                          <m:r>
                            <a:rPr lang="en-IN" i="1">
                              <a:latin typeface="Cambria Math" panose="02040503050406030204" pitchFamily="18" charset="0"/>
                            </a:rPr>
                            <m:t> </m:t>
                          </m:r>
                        </m:sub>
                        <m:sup>
                          <m:r>
                            <a:rPr lang="en-IN" i="1">
                              <a:latin typeface="Cambria Math" panose="02040503050406030204" pitchFamily="18" charset="0"/>
                            </a:rPr>
                            <m:t>𝑅</m:t>
                          </m:r>
                        </m:sup>
                        <m:e>
                          <m:sSub>
                            <m:sSubPr>
                              <m:ctrlPr>
                                <a:rPr lang="en-IN" i="1">
                                  <a:latin typeface="Cambria Math" panose="02040503050406030204" pitchFamily="18" charset="0"/>
                                </a:rPr>
                              </m:ctrlPr>
                            </m:sSubPr>
                            <m:e>
                              <m:r>
                                <a:rPr lang="en-IN" i="1">
                                  <a:latin typeface="Cambria Math" panose="02040503050406030204" pitchFamily="18" charset="0"/>
                                </a:rPr>
                                <m:t>𝜔</m:t>
                              </m:r>
                            </m:e>
                            <m:sub>
                              <m:r>
                                <a:rPr lang="en-IN" i="1">
                                  <a:latin typeface="Cambria Math" panose="02040503050406030204" pitchFamily="18" charset="0"/>
                                </a:rPr>
                                <m:t>2</m:t>
                              </m:r>
                            </m:sub>
                          </m:sSub>
                        </m:e>
                      </m:sPre>
                      <m:r>
                        <a:rPr lang="en-IN" i="1">
                          <a:latin typeface="Cambria Math" panose="02040503050406030204" pitchFamily="18" charset="0"/>
                        </a:rPr>
                        <m:t>×</m:t>
                      </m:r>
                      <m:d>
                        <m:dPr>
                          <m:ctrlPr>
                            <a:rPr lang="en-IN" i="1">
                              <a:latin typeface="Cambria Math" panose="02040503050406030204" pitchFamily="18" charset="0"/>
                            </a:rPr>
                          </m:ctrlPr>
                        </m:dPr>
                        <m:e>
                          <m:sPre>
                            <m:sPrePr>
                              <m:ctrlPr>
                                <a:rPr lang="en-IN" i="1">
                                  <a:latin typeface="Cambria Math" panose="02040503050406030204" pitchFamily="18" charset="0"/>
                                </a:rPr>
                              </m:ctrlPr>
                            </m:sPrePr>
                            <m:sub>
                              <m:r>
                                <a:rPr lang="en-IN" i="1">
                                  <a:latin typeface="Cambria Math" panose="02040503050406030204" pitchFamily="18" charset="0"/>
                                </a:rPr>
                                <m:t> </m:t>
                              </m:r>
                            </m:sub>
                            <m:sup>
                              <m:r>
                                <a:rPr lang="en-IN" i="1">
                                  <a:latin typeface="Cambria Math" panose="02040503050406030204" pitchFamily="18" charset="0"/>
                                </a:rPr>
                                <m:t>𝑅</m:t>
                              </m:r>
                            </m:sup>
                            <m:e>
                              <m:sSub>
                                <m:sSubPr>
                                  <m:ctrlPr>
                                    <a:rPr lang="en-IN" i="1">
                                      <a:latin typeface="Cambria Math" panose="02040503050406030204" pitchFamily="18" charset="0"/>
                                    </a:rPr>
                                  </m:ctrlPr>
                                </m:sSubPr>
                                <m:e>
                                  <m:r>
                                    <a:rPr lang="en-IN" i="1">
                                      <a:latin typeface="Cambria Math" panose="02040503050406030204" pitchFamily="18" charset="0"/>
                                    </a:rPr>
                                    <m:t>𝜔</m:t>
                                  </m:r>
                                </m:e>
                                <m:sub>
                                  <m:r>
                                    <a:rPr lang="en-IN" i="1">
                                      <a:latin typeface="Cambria Math" panose="02040503050406030204" pitchFamily="18" charset="0"/>
                                    </a:rPr>
                                    <m:t>2</m:t>
                                  </m:r>
                                </m:sub>
                              </m:sSub>
                            </m:e>
                          </m:sPre>
                          <m:r>
                            <a:rPr lang="en-IN" i="1">
                              <a:latin typeface="Cambria Math" panose="02040503050406030204" pitchFamily="18" charset="0"/>
                            </a:rPr>
                            <m:t>×</m:t>
                          </m:r>
                          <m:sPre>
                            <m:sPrePr>
                              <m:ctrlPr>
                                <a:rPr lang="en-IN" i="1">
                                  <a:latin typeface="Cambria Math" panose="02040503050406030204" pitchFamily="18" charset="0"/>
                                </a:rPr>
                              </m:ctrlPr>
                            </m:sPrePr>
                            <m:sub>
                              <m:r>
                                <a:rPr lang="en-IN" i="1">
                                  <a:latin typeface="Cambria Math" panose="02040503050406030204" pitchFamily="18" charset="0"/>
                                </a:rPr>
                                <m:t> </m:t>
                              </m:r>
                            </m:sub>
                            <m:sup>
                              <m:r>
                                <a:rPr lang="en-IN" i="1">
                                  <a:latin typeface="Cambria Math" panose="02040503050406030204" pitchFamily="18" charset="0"/>
                                </a:rPr>
                                <m:t>𝑀</m:t>
                              </m:r>
                            </m:sup>
                            <m:e>
                              <m:sSub>
                                <m:sSubPr>
                                  <m:ctrlPr>
                                    <a:rPr lang="en-IN" i="1">
                                      <a:latin typeface="Cambria Math" panose="02040503050406030204" pitchFamily="18" charset="0"/>
                                    </a:rPr>
                                  </m:ctrlPr>
                                </m:sSubPr>
                                <m:e>
                                  <m:r>
                                    <a:rPr lang="en-IN" i="1">
                                      <a:latin typeface="Cambria Math" panose="02040503050406030204" pitchFamily="18" charset="0"/>
                                    </a:rPr>
                                    <m:t>𝑟</m:t>
                                  </m:r>
                                </m:e>
                                <m:sub>
                                  <m:sSub>
                                    <m:sSubPr>
                                      <m:ctrlPr>
                                        <a:rPr lang="en-IN" i="1">
                                          <a:latin typeface="Cambria Math" panose="02040503050406030204" pitchFamily="18" charset="0"/>
                                        </a:rPr>
                                      </m:ctrlPr>
                                    </m:sSubPr>
                                    <m:e>
                                      <m:r>
                                        <a:rPr lang="en-IN" i="1">
                                          <a:latin typeface="Cambria Math" panose="02040503050406030204" pitchFamily="18" charset="0"/>
                                        </a:rPr>
                                        <m:t>𝑏</m:t>
                                      </m:r>
                                    </m:e>
                                    <m:sub>
                                      <m:r>
                                        <a:rPr lang="en-IN" i="1">
                                          <a:latin typeface="Cambria Math" panose="02040503050406030204" pitchFamily="18" charset="0"/>
                                        </a:rPr>
                                        <m:t>2</m:t>
                                      </m:r>
                                    </m:sub>
                                  </m:sSub>
                                  <m:sSub>
                                    <m:sSubPr>
                                      <m:ctrlPr>
                                        <a:rPr lang="en-IN" i="1">
                                          <a:latin typeface="Cambria Math" panose="02040503050406030204" pitchFamily="18" charset="0"/>
                                        </a:rPr>
                                      </m:ctrlPr>
                                    </m:sSubPr>
                                    <m:e>
                                      <m:r>
                                        <a:rPr lang="en-IN" i="1">
                                          <a:latin typeface="Cambria Math" panose="02040503050406030204" pitchFamily="18" charset="0"/>
                                        </a:rPr>
                                        <m:t>𝑎</m:t>
                                      </m:r>
                                    </m:e>
                                    <m:sub>
                                      <m:r>
                                        <a:rPr lang="en-IN" i="1">
                                          <a:latin typeface="Cambria Math" panose="02040503050406030204" pitchFamily="18" charset="0"/>
                                        </a:rPr>
                                        <m:t>2</m:t>
                                      </m:r>
                                    </m:sub>
                                  </m:sSub>
                                </m:sub>
                              </m:sSub>
                            </m:e>
                          </m:sPre>
                        </m:e>
                      </m:d>
                    </m:oMath>
                  </m:oMathPara>
                </a14:m>
                <a:endParaRPr lang="en-IN" dirty="0"/>
              </a:p>
              <a:p>
                <a:pPr/>
                <a14:m>
                  <m:oMathPara xmlns:m="http://schemas.openxmlformats.org/officeDocument/2006/math">
                    <m:oMathParaPr>
                      <m:jc m:val="centerGroup"/>
                    </m:oMathParaPr>
                    <m:oMath xmlns:m="http://schemas.openxmlformats.org/officeDocument/2006/math">
                      <m:sPre>
                        <m:sPrePr>
                          <m:ctrlPr>
                            <a:rPr lang="en-IN" i="1" smtClean="0">
                              <a:latin typeface="Cambria Math" panose="02040503050406030204" pitchFamily="18" charset="0"/>
                            </a:rPr>
                          </m:ctrlPr>
                        </m:sPrePr>
                        <m:sub>
                          <m:r>
                            <a:rPr lang="en-IN" i="1">
                              <a:latin typeface="Cambria Math" panose="02040503050406030204" pitchFamily="18" charset="0"/>
                            </a:rPr>
                            <m:t> </m:t>
                          </m:r>
                        </m:sub>
                        <m:sup>
                          <m:r>
                            <a:rPr lang="en-IN" i="1">
                              <a:latin typeface="Cambria Math" panose="02040503050406030204" pitchFamily="18" charset="0"/>
                            </a:rPr>
                            <m:t>𝑅</m:t>
                          </m:r>
                        </m:sup>
                        <m:e>
                          <m:sSub>
                            <m:sSubPr>
                              <m:ctrlPr>
                                <a:rPr lang="en-IN" i="1">
                                  <a:latin typeface="Cambria Math" panose="02040503050406030204" pitchFamily="18" charset="0"/>
                                </a:rPr>
                              </m:ctrlPr>
                            </m:sSubPr>
                            <m:e>
                              <m:r>
                                <a:rPr lang="en-IN" i="1">
                                  <a:latin typeface="Cambria Math" panose="02040503050406030204" pitchFamily="18" charset="0"/>
                                </a:rPr>
                                <m:t>𝑎</m:t>
                              </m:r>
                            </m:e>
                            <m:sub>
                              <m:sSub>
                                <m:sSubPr>
                                  <m:ctrlPr>
                                    <a:rPr lang="en-IN" b="0" i="1" smtClean="0">
                                      <a:latin typeface="Cambria Math" panose="02040503050406030204" pitchFamily="18" charset="0"/>
                                    </a:rPr>
                                  </m:ctrlPr>
                                </m:sSubPr>
                                <m:e>
                                  <m:r>
                                    <a:rPr lang="en-IN" b="0" i="1" smtClean="0">
                                      <a:latin typeface="Cambria Math" panose="02040503050406030204" pitchFamily="18" charset="0"/>
                                    </a:rPr>
                                    <m:t>𝑐</m:t>
                                  </m:r>
                                </m:e>
                                <m:sub>
                                  <m:r>
                                    <a:rPr lang="en-IN" b="0" i="1" smtClean="0">
                                      <a:latin typeface="Cambria Math" panose="02040503050406030204" pitchFamily="18" charset="0"/>
                                    </a:rPr>
                                    <m:t>4</m:t>
                                  </m:r>
                                </m:sub>
                              </m:sSub>
                            </m:sub>
                          </m:sSub>
                        </m:e>
                      </m:sPre>
                      <m:r>
                        <a:rPr lang="en-IN" b="0" i="1" smtClean="0">
                          <a:latin typeface="Cambria Math" panose="02040503050406030204" pitchFamily="18" charset="0"/>
                        </a:rPr>
                        <m:t>=</m:t>
                      </m:r>
                      <m:sPre>
                        <m:sPrePr>
                          <m:ctrlPr>
                            <a:rPr lang="en-IN" i="1">
                              <a:latin typeface="Cambria Math" panose="02040503050406030204" pitchFamily="18" charset="0"/>
                            </a:rPr>
                          </m:ctrlPr>
                        </m:sPrePr>
                        <m:sub>
                          <m:r>
                            <a:rPr lang="en-IN" i="1">
                              <a:latin typeface="Cambria Math" panose="02040503050406030204" pitchFamily="18" charset="0"/>
                            </a:rPr>
                            <m:t> </m:t>
                          </m:r>
                        </m:sub>
                        <m:sup>
                          <m:r>
                            <a:rPr lang="en-IN" i="1">
                              <a:latin typeface="Cambria Math" panose="02040503050406030204" pitchFamily="18" charset="0"/>
                            </a:rPr>
                            <m:t>𝑅</m:t>
                          </m:r>
                        </m:sup>
                        <m:e>
                          <m:sSub>
                            <m:sSubPr>
                              <m:ctrlPr>
                                <a:rPr lang="en-IN" i="1">
                                  <a:latin typeface="Cambria Math" panose="02040503050406030204" pitchFamily="18" charset="0"/>
                                </a:rPr>
                              </m:ctrlPr>
                            </m:sSubPr>
                            <m:e>
                              <m:r>
                                <a:rPr lang="en-IN" i="1">
                                  <a:latin typeface="Cambria Math" panose="02040503050406030204" pitchFamily="18" charset="0"/>
                                </a:rPr>
                                <m:t>𝑎</m:t>
                              </m:r>
                            </m:e>
                            <m:sub>
                              <m:sSub>
                                <m:sSubPr>
                                  <m:ctrlPr>
                                    <a:rPr lang="en-IN" b="0" i="1" smtClean="0">
                                      <a:latin typeface="Cambria Math" panose="02040503050406030204" pitchFamily="18" charset="0"/>
                                    </a:rPr>
                                  </m:ctrlPr>
                                </m:sSubPr>
                                <m:e>
                                  <m:r>
                                    <a:rPr lang="en-IN" b="0" i="1" smtClean="0">
                                      <a:latin typeface="Cambria Math" panose="02040503050406030204" pitchFamily="18" charset="0"/>
                                    </a:rPr>
                                    <m:t>𝑐</m:t>
                                  </m:r>
                                </m:e>
                                <m:sub>
                                  <m:r>
                                    <a:rPr lang="en-IN" b="0" i="1" smtClean="0">
                                      <a:latin typeface="Cambria Math" panose="02040503050406030204" pitchFamily="18" charset="0"/>
                                    </a:rPr>
                                    <m:t>3</m:t>
                                  </m:r>
                                </m:sub>
                              </m:sSub>
                            </m:sub>
                          </m:sSub>
                        </m:e>
                      </m:sPre>
                    </m:oMath>
                  </m:oMathPara>
                </a14:m>
                <a:endParaRPr lang="en-IN" b="0" dirty="0"/>
              </a:p>
              <a:p>
                <a:pPr/>
                <a14:m>
                  <m:oMathPara xmlns:m="http://schemas.openxmlformats.org/officeDocument/2006/math">
                    <m:oMathParaPr>
                      <m:jc m:val="centerGroup"/>
                    </m:oMathParaPr>
                    <m:oMath xmlns:m="http://schemas.openxmlformats.org/officeDocument/2006/math">
                      <m:sPre>
                        <m:sPrePr>
                          <m:ctrlPr>
                            <a:rPr lang="en-IN" i="1">
                              <a:latin typeface="Cambria Math" panose="02040503050406030204" pitchFamily="18" charset="0"/>
                            </a:rPr>
                          </m:ctrlPr>
                        </m:sPrePr>
                        <m:sub>
                          <m:r>
                            <a:rPr lang="en-IN" i="1">
                              <a:latin typeface="Cambria Math" panose="02040503050406030204" pitchFamily="18" charset="0"/>
                            </a:rPr>
                            <m:t> </m:t>
                          </m:r>
                        </m:sub>
                        <m:sup>
                          <m:r>
                            <a:rPr lang="en-IN" i="1">
                              <a:latin typeface="Cambria Math" panose="02040503050406030204" pitchFamily="18" charset="0"/>
                            </a:rPr>
                            <m:t>𝑅</m:t>
                          </m:r>
                        </m:sup>
                        <m:e>
                          <m:sSub>
                            <m:sSubPr>
                              <m:ctrlPr>
                                <a:rPr lang="en-IN" i="1">
                                  <a:latin typeface="Cambria Math" panose="02040503050406030204" pitchFamily="18" charset="0"/>
                                </a:rPr>
                              </m:ctrlPr>
                            </m:sSubPr>
                            <m:e>
                              <m:r>
                                <a:rPr lang="en-IN" i="1">
                                  <a:latin typeface="Cambria Math" panose="02040503050406030204" pitchFamily="18" charset="0"/>
                                </a:rPr>
                                <m:t>𝑎</m:t>
                              </m:r>
                            </m:e>
                            <m:sub>
                              <m:sSub>
                                <m:sSubPr>
                                  <m:ctrlPr>
                                    <a:rPr lang="en-IN" i="1">
                                      <a:latin typeface="Cambria Math" panose="02040503050406030204" pitchFamily="18" charset="0"/>
                                    </a:rPr>
                                  </m:ctrlPr>
                                </m:sSubPr>
                                <m:e>
                                  <m:r>
                                    <a:rPr lang="en-IN" i="1">
                                      <a:latin typeface="Cambria Math" panose="02040503050406030204" pitchFamily="18" charset="0"/>
                                    </a:rPr>
                                    <m:t>𝑐</m:t>
                                  </m:r>
                                </m:e>
                                <m:sub>
                                  <m:r>
                                    <a:rPr lang="en-IN" i="1">
                                      <a:latin typeface="Cambria Math" panose="02040503050406030204" pitchFamily="18" charset="0"/>
                                    </a:rPr>
                                    <m:t>4</m:t>
                                  </m:r>
                                </m:sub>
                              </m:sSub>
                            </m:sub>
                          </m:sSub>
                        </m:e>
                      </m:sPre>
                      <m:r>
                        <a:rPr lang="en-IN" i="1">
                          <a:latin typeface="Cambria Math" panose="02040503050406030204" pitchFamily="18" charset="0"/>
                        </a:rPr>
                        <m:t>=</m:t>
                      </m:r>
                      <m:sPre>
                        <m:sPrePr>
                          <m:ctrlPr>
                            <a:rPr lang="en-IN" i="1">
                              <a:latin typeface="Cambria Math" panose="02040503050406030204" pitchFamily="18" charset="0"/>
                            </a:rPr>
                          </m:ctrlPr>
                        </m:sPrePr>
                        <m:sub>
                          <m:r>
                            <a:rPr lang="en-IN" i="1">
                              <a:latin typeface="Cambria Math" panose="02040503050406030204" pitchFamily="18" charset="0"/>
                            </a:rPr>
                            <m:t> </m:t>
                          </m:r>
                        </m:sub>
                        <m:sup>
                          <m:r>
                            <a:rPr lang="en-IN" i="1">
                              <a:latin typeface="Cambria Math" panose="02040503050406030204" pitchFamily="18" charset="0"/>
                            </a:rPr>
                            <m:t>𝑅</m:t>
                          </m:r>
                        </m:sup>
                        <m:e>
                          <m:sSub>
                            <m:sSubPr>
                              <m:ctrlPr>
                                <a:rPr lang="en-IN" i="1">
                                  <a:latin typeface="Cambria Math" panose="02040503050406030204" pitchFamily="18" charset="0"/>
                                </a:rPr>
                              </m:ctrlPr>
                            </m:sSubPr>
                            <m:e>
                              <m:r>
                                <a:rPr lang="en-IN" i="1">
                                  <a:latin typeface="Cambria Math" panose="02040503050406030204" pitchFamily="18" charset="0"/>
                                </a:rPr>
                                <m:t>𝑎</m:t>
                              </m:r>
                            </m:e>
                            <m:sub>
                              <m:sSub>
                                <m:sSubPr>
                                  <m:ctrlPr>
                                    <a:rPr lang="en-IN" i="1">
                                      <a:latin typeface="Cambria Math" panose="02040503050406030204" pitchFamily="18" charset="0"/>
                                    </a:rPr>
                                  </m:ctrlPr>
                                </m:sSubPr>
                                <m:e>
                                  <m:r>
                                    <a:rPr lang="en-IN" i="1">
                                      <a:latin typeface="Cambria Math" panose="02040503050406030204" pitchFamily="18" charset="0"/>
                                    </a:rPr>
                                    <m:t>𝑐</m:t>
                                  </m:r>
                                </m:e>
                                <m:sub>
                                  <m:r>
                                    <a:rPr lang="en-IN" b="0" i="1" smtClean="0">
                                      <a:latin typeface="Cambria Math" panose="02040503050406030204" pitchFamily="18" charset="0"/>
                                    </a:rPr>
                                    <m:t>1</m:t>
                                  </m:r>
                                </m:sub>
                              </m:sSub>
                            </m:sub>
                          </m:sSub>
                        </m:e>
                      </m:sPre>
                      <m:r>
                        <a:rPr lang="en-IN" i="1">
                          <a:latin typeface="Cambria Math" panose="02040503050406030204" pitchFamily="18" charset="0"/>
                        </a:rPr>
                        <m:t>+</m:t>
                      </m:r>
                      <m:sPre>
                        <m:sPrePr>
                          <m:ctrlPr>
                            <a:rPr lang="en-IN" i="1">
                              <a:latin typeface="Cambria Math" panose="02040503050406030204" pitchFamily="18" charset="0"/>
                            </a:rPr>
                          </m:ctrlPr>
                        </m:sPrePr>
                        <m:sub>
                          <m:r>
                            <a:rPr lang="en-IN" i="1">
                              <a:latin typeface="Cambria Math" panose="02040503050406030204" pitchFamily="18" charset="0"/>
                            </a:rPr>
                            <m:t> </m:t>
                          </m:r>
                        </m:sub>
                        <m:sup>
                          <m:r>
                            <a:rPr lang="en-IN" i="1">
                              <a:latin typeface="Cambria Math" panose="02040503050406030204" pitchFamily="18" charset="0"/>
                            </a:rPr>
                            <m:t>𝑀</m:t>
                          </m:r>
                        </m:sup>
                        <m:e>
                          <m:sSub>
                            <m:sSubPr>
                              <m:ctrlPr>
                                <a:rPr lang="en-IN" i="1">
                                  <a:latin typeface="Cambria Math" panose="02040503050406030204" pitchFamily="18" charset="0"/>
                                </a:rPr>
                              </m:ctrlPr>
                            </m:sSubPr>
                            <m:e>
                              <m:r>
                                <a:rPr lang="en-IN" i="1">
                                  <a:latin typeface="Cambria Math" panose="02040503050406030204" pitchFamily="18" charset="0"/>
                                </a:rPr>
                                <m:t>𝑎</m:t>
                              </m:r>
                            </m:e>
                            <m:sub>
                              <m:sSub>
                                <m:sSubPr>
                                  <m:ctrlPr>
                                    <a:rPr lang="en-IN" b="0" i="1" smtClean="0">
                                      <a:latin typeface="Cambria Math" panose="02040503050406030204" pitchFamily="18" charset="0"/>
                                    </a:rPr>
                                  </m:ctrlPr>
                                </m:sSubPr>
                                <m:e>
                                  <m:r>
                                    <a:rPr lang="en-IN" b="0" i="1" smtClean="0">
                                      <a:latin typeface="Cambria Math" panose="02040503050406030204" pitchFamily="18" charset="0"/>
                                    </a:rPr>
                                    <m:t>𝑐</m:t>
                                  </m:r>
                                </m:e>
                                <m:sub>
                                  <m:r>
                                    <a:rPr lang="en-IN" b="0" i="1" smtClean="0">
                                      <a:latin typeface="Cambria Math" panose="02040503050406030204" pitchFamily="18" charset="0"/>
                                    </a:rPr>
                                    <m:t>4</m:t>
                                  </m:r>
                                </m:sub>
                              </m:sSub>
                              <m:sSub>
                                <m:sSubPr>
                                  <m:ctrlPr>
                                    <a:rPr lang="en-IN" b="0" i="1" smtClean="0">
                                      <a:latin typeface="Cambria Math" panose="02040503050406030204" pitchFamily="18" charset="0"/>
                                    </a:rPr>
                                  </m:ctrlPr>
                                </m:sSubPr>
                                <m:e>
                                  <m:r>
                                    <a:rPr lang="en-IN" b="0" i="1" smtClean="0">
                                      <a:latin typeface="Cambria Math" panose="02040503050406030204" pitchFamily="18" charset="0"/>
                                    </a:rPr>
                                    <m:t>𝑐</m:t>
                                  </m:r>
                                </m:e>
                                <m:sub>
                                  <m:r>
                                    <a:rPr lang="en-IN" b="0" i="1" smtClean="0">
                                      <a:latin typeface="Cambria Math" panose="02040503050406030204" pitchFamily="18" charset="0"/>
                                    </a:rPr>
                                    <m:t>1</m:t>
                                  </m:r>
                                </m:sub>
                              </m:sSub>
                            </m:sub>
                          </m:sSub>
                        </m:e>
                      </m:sPre>
                      <m:r>
                        <a:rPr lang="en-IN" i="1">
                          <a:latin typeface="Cambria Math" panose="02040503050406030204" pitchFamily="18" charset="0"/>
                        </a:rPr>
                        <m:t>+2×</m:t>
                      </m:r>
                      <m:sPre>
                        <m:sPrePr>
                          <m:ctrlPr>
                            <a:rPr lang="en-IN" i="1">
                              <a:latin typeface="Cambria Math" panose="02040503050406030204" pitchFamily="18" charset="0"/>
                            </a:rPr>
                          </m:ctrlPr>
                        </m:sPrePr>
                        <m:sub>
                          <m:r>
                            <a:rPr lang="en-IN" i="1">
                              <a:latin typeface="Cambria Math" panose="02040503050406030204" pitchFamily="18" charset="0"/>
                            </a:rPr>
                            <m:t> </m:t>
                          </m:r>
                        </m:sub>
                        <m:sup>
                          <m:r>
                            <a:rPr lang="en-IN" b="0" i="1" smtClean="0">
                              <a:latin typeface="Cambria Math" panose="02040503050406030204" pitchFamily="18" charset="0"/>
                            </a:rPr>
                            <m:t>4</m:t>
                          </m:r>
                        </m:sup>
                        <m:e>
                          <m:sSub>
                            <m:sSubPr>
                              <m:ctrlPr>
                                <a:rPr lang="en-IN" i="1">
                                  <a:latin typeface="Cambria Math" panose="02040503050406030204" pitchFamily="18" charset="0"/>
                                </a:rPr>
                              </m:ctrlPr>
                            </m:sSubPr>
                            <m:e>
                              <m:r>
                                <a:rPr lang="en-IN" i="1">
                                  <a:latin typeface="Cambria Math" panose="02040503050406030204" pitchFamily="18" charset="0"/>
                                </a:rPr>
                                <m:t>𝜔</m:t>
                              </m:r>
                            </m:e>
                            <m:sub>
                              <m:r>
                                <a:rPr lang="en-IN" b="0" i="1" smtClean="0">
                                  <a:latin typeface="Cambria Math" panose="02040503050406030204" pitchFamily="18" charset="0"/>
                                </a:rPr>
                                <m:t>4</m:t>
                              </m:r>
                            </m:sub>
                          </m:sSub>
                        </m:e>
                      </m:sPre>
                      <m:r>
                        <a:rPr lang="en-IN" i="1">
                          <a:latin typeface="Cambria Math" panose="02040503050406030204" pitchFamily="18" charset="0"/>
                        </a:rPr>
                        <m:t>×</m:t>
                      </m:r>
                      <m:sPre>
                        <m:sPrePr>
                          <m:ctrlPr>
                            <a:rPr lang="en-IN" i="1">
                              <a:latin typeface="Cambria Math" panose="02040503050406030204" pitchFamily="18" charset="0"/>
                            </a:rPr>
                          </m:ctrlPr>
                        </m:sPrePr>
                        <m:sub>
                          <m:r>
                            <a:rPr lang="en-IN" i="1">
                              <a:latin typeface="Cambria Math" panose="02040503050406030204" pitchFamily="18" charset="0"/>
                            </a:rPr>
                            <m:t> </m:t>
                          </m:r>
                        </m:sub>
                        <m:sup>
                          <m:r>
                            <a:rPr lang="en-IN" b="0" i="1" smtClean="0">
                              <a:latin typeface="Cambria Math" panose="02040503050406030204" pitchFamily="18" charset="0"/>
                            </a:rPr>
                            <m:t>4</m:t>
                          </m:r>
                        </m:sup>
                        <m:e>
                          <m:sSub>
                            <m:sSubPr>
                              <m:ctrlPr>
                                <a:rPr lang="en-IN" i="1">
                                  <a:latin typeface="Cambria Math" panose="02040503050406030204" pitchFamily="18" charset="0"/>
                                </a:rPr>
                              </m:ctrlPr>
                            </m:sSubPr>
                            <m:e>
                              <m:r>
                                <a:rPr lang="en-IN" i="1">
                                  <a:latin typeface="Cambria Math" panose="02040503050406030204" pitchFamily="18" charset="0"/>
                                </a:rPr>
                                <m:t>𝑉</m:t>
                              </m:r>
                            </m:e>
                            <m:sub>
                              <m:sSub>
                                <m:sSubPr>
                                  <m:ctrlPr>
                                    <a:rPr lang="en-IN" b="0" i="1" smtClean="0">
                                      <a:latin typeface="Cambria Math" panose="02040503050406030204" pitchFamily="18" charset="0"/>
                                    </a:rPr>
                                  </m:ctrlPr>
                                </m:sSubPr>
                                <m:e>
                                  <m:r>
                                    <a:rPr lang="en-IN" b="0" i="1" smtClean="0">
                                      <a:latin typeface="Cambria Math" panose="02040503050406030204" pitchFamily="18" charset="0"/>
                                    </a:rPr>
                                    <m:t>𝑐</m:t>
                                  </m:r>
                                </m:e>
                                <m:sub>
                                  <m:r>
                                    <a:rPr lang="en-IN" b="0" i="1" smtClean="0">
                                      <a:latin typeface="Cambria Math" panose="02040503050406030204" pitchFamily="18" charset="0"/>
                                    </a:rPr>
                                    <m:t>4</m:t>
                                  </m:r>
                                </m:sub>
                              </m:sSub>
                              <m:sSub>
                                <m:sSubPr>
                                  <m:ctrlPr>
                                    <a:rPr lang="en-IN" b="0" i="1" smtClean="0">
                                      <a:latin typeface="Cambria Math" panose="02040503050406030204" pitchFamily="18" charset="0"/>
                                    </a:rPr>
                                  </m:ctrlPr>
                                </m:sSubPr>
                                <m:e>
                                  <m:r>
                                    <a:rPr lang="en-IN" b="0" i="1" smtClean="0">
                                      <a:latin typeface="Cambria Math" panose="02040503050406030204" pitchFamily="18" charset="0"/>
                                    </a:rPr>
                                    <m:t>𝑐</m:t>
                                  </m:r>
                                </m:e>
                                <m:sub>
                                  <m:r>
                                    <a:rPr lang="en-IN" b="0" i="1" smtClean="0">
                                      <a:latin typeface="Cambria Math" panose="02040503050406030204" pitchFamily="18" charset="0"/>
                                    </a:rPr>
                                    <m:t>1</m:t>
                                  </m:r>
                                </m:sub>
                              </m:sSub>
                            </m:sub>
                          </m:sSub>
                        </m:e>
                      </m:sPre>
                    </m:oMath>
                  </m:oMathPara>
                </a14:m>
                <a:endParaRPr lang="en-IN" b="0" dirty="0"/>
              </a:p>
              <a:p>
                <a:endParaRPr lang="en-IN" dirty="0"/>
              </a:p>
              <a:p>
                <a:endParaRPr lang="en-IN" i="1" dirty="0">
                  <a:latin typeface="Cambria Math" panose="02040503050406030204" pitchFamily="18" charset="0"/>
                </a:endParaRPr>
              </a:p>
            </p:txBody>
          </p:sp>
        </mc:Choice>
        <mc:Fallback>
          <p:sp>
            <p:nvSpPr>
              <p:cNvPr id="29" name="TextBox 28">
                <a:extLst>
                  <a:ext uri="{FF2B5EF4-FFF2-40B4-BE49-F238E27FC236}">
                    <a16:creationId xmlns:a16="http://schemas.microsoft.com/office/drawing/2014/main" id="{C31487AC-AC12-5F9D-BB00-57E99B0A2E46}"/>
                  </a:ext>
                </a:extLst>
              </p:cNvPr>
              <p:cNvSpPr txBox="1">
                <a:spLocks noRot="1" noChangeAspect="1" noMove="1" noResize="1" noEditPoints="1" noAdjustHandles="1" noChangeArrowheads="1" noChangeShapeType="1" noTextEdit="1"/>
              </p:cNvSpPr>
              <p:nvPr/>
            </p:nvSpPr>
            <p:spPr>
              <a:xfrm>
                <a:off x="6810244" y="4017637"/>
                <a:ext cx="5318961" cy="2479333"/>
              </a:xfrm>
              <a:prstGeom prst="rect">
                <a:avLst/>
              </a:prstGeom>
              <a:blipFill>
                <a:blip r:embed="rId13"/>
                <a:stretch>
                  <a:fillRect/>
                </a:stretch>
              </a:blipFill>
            </p:spPr>
            <p:txBody>
              <a:bodyPr/>
              <a:lstStyle/>
              <a:p>
                <a:r>
                  <a:rPr lang="en-IN">
                    <a:noFill/>
                  </a:rPr>
                  <a:t> </a:t>
                </a:r>
              </a:p>
            </p:txBody>
          </p:sp>
        </mc:Fallback>
      </mc:AlternateContent>
      <mc:AlternateContent xmlns:mc="http://schemas.openxmlformats.org/markup-compatibility/2006">
        <mc:Choice xmlns:a14="http://schemas.microsoft.com/office/drawing/2010/main" Requires="a14">
          <p:sp>
            <p:nvSpPr>
              <p:cNvPr id="31" name="TextBox 30">
                <a:extLst>
                  <a:ext uri="{FF2B5EF4-FFF2-40B4-BE49-F238E27FC236}">
                    <a16:creationId xmlns:a16="http://schemas.microsoft.com/office/drawing/2014/main" id="{3289DFC8-064F-D6E9-9814-0E5CA7247ED6}"/>
                  </a:ext>
                </a:extLst>
              </p:cNvPr>
              <p:cNvSpPr txBox="1"/>
              <p:nvPr/>
            </p:nvSpPr>
            <p:spPr>
              <a:xfrm>
                <a:off x="3989618" y="4659160"/>
                <a:ext cx="2502913" cy="203132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IN" b="0" i="1" smtClean="0">
                              <a:latin typeface="Cambria Math" panose="02040503050406030204" pitchFamily="18" charset="0"/>
                              <a:cs typeface="Arial" panose="020B0604020202020204" pitchFamily="34" charset="0"/>
                            </a:rPr>
                          </m:ctrlPr>
                        </m:sSubPr>
                        <m:e>
                          <m:r>
                            <a:rPr lang="en-IN" b="0" i="1" smtClean="0">
                              <a:latin typeface="Cambria Math" panose="02040503050406030204" pitchFamily="18" charset="0"/>
                              <a:cs typeface="Arial" panose="020B0604020202020204" pitchFamily="34" charset="0"/>
                            </a:rPr>
                            <m:t>𝑉</m:t>
                          </m:r>
                        </m:e>
                        <m:sub>
                          <m:r>
                            <a:rPr lang="en-IN" b="0" i="1" smtClean="0">
                              <a:latin typeface="Cambria Math" panose="02040503050406030204" pitchFamily="18" charset="0"/>
                              <a:cs typeface="Arial" panose="020B0604020202020204" pitchFamily="34" charset="0"/>
                            </a:rPr>
                            <m:t>𝑏</m:t>
                          </m:r>
                          <m:r>
                            <a:rPr lang="en-IN" b="0" i="1" smtClean="0">
                              <a:latin typeface="Cambria Math" panose="02040503050406030204" pitchFamily="18" charset="0"/>
                              <a:cs typeface="Arial" panose="020B0604020202020204" pitchFamily="34" charset="0"/>
                            </a:rPr>
                            <m:t>2</m:t>
                          </m:r>
                        </m:sub>
                      </m:sSub>
                      <m:r>
                        <a:rPr lang="en-IN" b="0" i="1" smtClean="0">
                          <a:latin typeface="Cambria Math" panose="02040503050406030204" pitchFamily="18" charset="0"/>
                          <a:cs typeface="Arial" panose="020B0604020202020204" pitchFamily="34" charset="0"/>
                        </a:rPr>
                        <m:t>=</m:t>
                      </m:r>
                      <m:sSub>
                        <m:sSubPr>
                          <m:ctrlPr>
                            <a:rPr lang="en-IN" b="0" i="1" smtClean="0">
                              <a:latin typeface="Cambria Math" panose="02040503050406030204" pitchFamily="18" charset="0"/>
                              <a:cs typeface="Arial" panose="020B0604020202020204" pitchFamily="34" charset="0"/>
                            </a:rPr>
                          </m:ctrlPr>
                        </m:sSubPr>
                        <m:e>
                          <m:r>
                            <a:rPr lang="en-IN" b="0" i="1" smtClean="0">
                              <a:latin typeface="Cambria Math" panose="02040503050406030204" pitchFamily="18" charset="0"/>
                              <a:cs typeface="Arial" panose="020B0604020202020204" pitchFamily="34" charset="0"/>
                            </a:rPr>
                            <m:t>𝑉</m:t>
                          </m:r>
                        </m:e>
                        <m:sub>
                          <m:r>
                            <a:rPr lang="en-IN" b="0" i="1" smtClean="0">
                              <a:latin typeface="Cambria Math" panose="02040503050406030204" pitchFamily="18" charset="0"/>
                              <a:cs typeface="Arial" panose="020B0604020202020204" pitchFamily="34" charset="0"/>
                            </a:rPr>
                            <m:t>𝑎</m:t>
                          </m:r>
                          <m:r>
                            <a:rPr lang="en-IN" b="0" i="1" smtClean="0">
                              <a:latin typeface="Cambria Math" panose="02040503050406030204" pitchFamily="18" charset="0"/>
                              <a:cs typeface="Arial" panose="020B0604020202020204" pitchFamily="34" charset="0"/>
                            </a:rPr>
                            <m:t>2</m:t>
                          </m:r>
                        </m:sub>
                      </m:sSub>
                      <m:r>
                        <a:rPr lang="en-IN" b="0" i="1" smtClean="0">
                          <a:latin typeface="Cambria Math" panose="02040503050406030204" pitchFamily="18" charset="0"/>
                          <a:cs typeface="Arial" panose="020B0604020202020204" pitchFamily="34" charset="0"/>
                        </a:rPr>
                        <m:t>+</m:t>
                      </m:r>
                      <m:sSub>
                        <m:sSubPr>
                          <m:ctrlPr>
                            <a:rPr lang="en-IN" b="0" i="1" smtClean="0">
                              <a:latin typeface="Cambria Math" panose="02040503050406030204" pitchFamily="18" charset="0"/>
                              <a:cs typeface="Arial" panose="020B0604020202020204" pitchFamily="34" charset="0"/>
                            </a:rPr>
                          </m:ctrlPr>
                        </m:sSubPr>
                        <m:e>
                          <m:r>
                            <a:rPr lang="en-IN" b="0" i="1" smtClean="0">
                              <a:latin typeface="Cambria Math" panose="02040503050406030204" pitchFamily="18" charset="0"/>
                              <a:cs typeface="Arial" panose="020B0604020202020204" pitchFamily="34" charset="0"/>
                            </a:rPr>
                            <m:t>𝜔</m:t>
                          </m:r>
                        </m:e>
                        <m:sub>
                          <m:r>
                            <a:rPr lang="en-IN" b="0" i="1" smtClean="0">
                              <a:latin typeface="Cambria Math" panose="02040503050406030204" pitchFamily="18" charset="0"/>
                              <a:cs typeface="Arial" panose="020B0604020202020204" pitchFamily="34" charset="0"/>
                            </a:rPr>
                            <m:t>2</m:t>
                          </m:r>
                        </m:sub>
                      </m:sSub>
                      <m:r>
                        <a:rPr lang="en-IN" b="0" i="1" smtClean="0">
                          <a:latin typeface="Cambria Math" panose="02040503050406030204" pitchFamily="18" charset="0"/>
                          <a:cs typeface="Arial" panose="020B0604020202020204" pitchFamily="34" charset="0"/>
                        </a:rPr>
                        <m:t>×</m:t>
                      </m:r>
                      <m:sSub>
                        <m:sSubPr>
                          <m:ctrlPr>
                            <a:rPr lang="en-IN" b="0" i="1" smtClean="0">
                              <a:latin typeface="Cambria Math" panose="02040503050406030204" pitchFamily="18" charset="0"/>
                              <a:cs typeface="Arial" panose="020B0604020202020204" pitchFamily="34" charset="0"/>
                            </a:rPr>
                          </m:ctrlPr>
                        </m:sSubPr>
                        <m:e>
                          <m:r>
                            <a:rPr lang="en-IN" b="0" i="1" smtClean="0">
                              <a:latin typeface="Cambria Math" panose="02040503050406030204" pitchFamily="18" charset="0"/>
                              <a:cs typeface="Arial" panose="020B0604020202020204" pitchFamily="34" charset="0"/>
                            </a:rPr>
                            <m:t>𝑟</m:t>
                          </m:r>
                        </m:e>
                        <m:sub>
                          <m:r>
                            <a:rPr lang="en-IN" b="0" i="1" smtClean="0">
                              <a:latin typeface="Cambria Math" panose="02040503050406030204" pitchFamily="18" charset="0"/>
                              <a:cs typeface="Arial" panose="020B0604020202020204" pitchFamily="34" charset="0"/>
                            </a:rPr>
                            <m:t>𝑏</m:t>
                          </m:r>
                          <m:r>
                            <a:rPr lang="en-IN" b="0" i="1" smtClean="0">
                              <a:latin typeface="Cambria Math" panose="02040503050406030204" pitchFamily="18" charset="0"/>
                              <a:cs typeface="Arial" panose="020B0604020202020204" pitchFamily="34" charset="0"/>
                            </a:rPr>
                            <m:t>2</m:t>
                          </m:r>
                          <m:r>
                            <a:rPr lang="en-IN" b="0" i="1" smtClean="0">
                              <a:latin typeface="Cambria Math" panose="02040503050406030204" pitchFamily="18" charset="0"/>
                              <a:cs typeface="Arial" panose="020B0604020202020204" pitchFamily="34" charset="0"/>
                            </a:rPr>
                            <m:t>𝑎</m:t>
                          </m:r>
                          <m:r>
                            <a:rPr lang="en-IN" b="0" i="1" smtClean="0">
                              <a:latin typeface="Cambria Math" panose="02040503050406030204" pitchFamily="18" charset="0"/>
                              <a:cs typeface="Arial" panose="020B0604020202020204" pitchFamily="34" charset="0"/>
                            </a:rPr>
                            <m:t>2</m:t>
                          </m:r>
                        </m:sub>
                      </m:sSub>
                    </m:oMath>
                  </m:oMathPara>
                </a14:m>
                <a:endParaRPr lang="en-IN" dirty="0"/>
              </a:p>
              <a:p>
                <a:pPr algn="just"/>
                <a14:m>
                  <m:oMathPara xmlns:m="http://schemas.openxmlformats.org/officeDocument/2006/math">
                    <m:oMathParaPr>
                      <m:jc m:val="centerGroup"/>
                    </m:oMathParaPr>
                    <m:oMath xmlns:m="http://schemas.openxmlformats.org/officeDocument/2006/math">
                      <m:sSub>
                        <m:sSubPr>
                          <m:ctrlPr>
                            <a:rPr lang="en-IN" b="0" i="1" smtClean="0">
                              <a:latin typeface="Cambria Math" panose="02040503050406030204" pitchFamily="18" charset="0"/>
                              <a:cs typeface="Arial" panose="020B0604020202020204" pitchFamily="34" charset="0"/>
                            </a:rPr>
                          </m:ctrlPr>
                        </m:sSubPr>
                        <m:e>
                          <m:r>
                            <a:rPr lang="en-IN" b="0" i="1" smtClean="0">
                              <a:latin typeface="Cambria Math" panose="02040503050406030204" pitchFamily="18" charset="0"/>
                              <a:cs typeface="Arial" panose="020B0604020202020204" pitchFamily="34" charset="0"/>
                            </a:rPr>
                            <m:t>𝑉</m:t>
                          </m:r>
                        </m:e>
                        <m:sub>
                          <m:r>
                            <a:rPr lang="en-IN" b="0" i="1" smtClean="0">
                              <a:latin typeface="Cambria Math" panose="02040503050406030204" pitchFamily="18" charset="0"/>
                              <a:cs typeface="Arial" panose="020B0604020202020204" pitchFamily="34" charset="0"/>
                            </a:rPr>
                            <m:t>𝑐</m:t>
                          </m:r>
                          <m:r>
                            <a:rPr lang="en-IN" b="0" i="1" smtClean="0">
                              <a:latin typeface="Cambria Math" panose="02040503050406030204" pitchFamily="18" charset="0"/>
                              <a:cs typeface="Arial" panose="020B0604020202020204" pitchFamily="34" charset="0"/>
                            </a:rPr>
                            <m:t>3</m:t>
                          </m:r>
                        </m:sub>
                      </m:sSub>
                      <m:r>
                        <a:rPr lang="en-IN" b="0" i="1" smtClean="0">
                          <a:latin typeface="Cambria Math" panose="02040503050406030204" pitchFamily="18" charset="0"/>
                          <a:cs typeface="Arial" panose="020B0604020202020204" pitchFamily="34" charset="0"/>
                        </a:rPr>
                        <m:t>=</m:t>
                      </m:r>
                      <m:sSub>
                        <m:sSubPr>
                          <m:ctrlPr>
                            <a:rPr lang="en-IN" b="0" i="1" smtClean="0">
                              <a:latin typeface="Cambria Math" panose="02040503050406030204" pitchFamily="18" charset="0"/>
                              <a:cs typeface="Arial" panose="020B0604020202020204" pitchFamily="34" charset="0"/>
                            </a:rPr>
                          </m:ctrlPr>
                        </m:sSubPr>
                        <m:e>
                          <m:r>
                            <a:rPr lang="en-IN" b="0" i="1" smtClean="0">
                              <a:latin typeface="Cambria Math" panose="02040503050406030204" pitchFamily="18" charset="0"/>
                              <a:cs typeface="Arial" panose="020B0604020202020204" pitchFamily="34" charset="0"/>
                            </a:rPr>
                            <m:t>𝑉</m:t>
                          </m:r>
                        </m:e>
                        <m:sub>
                          <m:r>
                            <a:rPr lang="en-IN" b="0" i="1" smtClean="0">
                              <a:latin typeface="Cambria Math" panose="02040503050406030204" pitchFamily="18" charset="0"/>
                              <a:cs typeface="Arial" panose="020B0604020202020204" pitchFamily="34" charset="0"/>
                            </a:rPr>
                            <m:t>𝑏</m:t>
                          </m:r>
                          <m:r>
                            <a:rPr lang="en-IN" b="0" i="1" smtClean="0">
                              <a:latin typeface="Cambria Math" panose="02040503050406030204" pitchFamily="18" charset="0"/>
                              <a:cs typeface="Arial" panose="020B0604020202020204" pitchFamily="34" charset="0"/>
                            </a:rPr>
                            <m:t>3</m:t>
                          </m:r>
                        </m:sub>
                      </m:sSub>
                      <m:r>
                        <a:rPr lang="en-IN" b="0" i="1" smtClean="0">
                          <a:latin typeface="Cambria Math" panose="02040503050406030204" pitchFamily="18" charset="0"/>
                          <a:cs typeface="Arial" panose="020B0604020202020204" pitchFamily="34" charset="0"/>
                        </a:rPr>
                        <m:t>+</m:t>
                      </m:r>
                      <m:sSub>
                        <m:sSubPr>
                          <m:ctrlPr>
                            <a:rPr lang="en-IN" b="0" i="1" smtClean="0">
                              <a:latin typeface="Cambria Math" panose="02040503050406030204" pitchFamily="18" charset="0"/>
                              <a:cs typeface="Arial" panose="020B0604020202020204" pitchFamily="34" charset="0"/>
                            </a:rPr>
                          </m:ctrlPr>
                        </m:sSubPr>
                        <m:e>
                          <m:r>
                            <a:rPr lang="en-IN" b="0" i="1" smtClean="0">
                              <a:latin typeface="Cambria Math" panose="02040503050406030204" pitchFamily="18" charset="0"/>
                              <a:cs typeface="Arial" panose="020B0604020202020204" pitchFamily="34" charset="0"/>
                            </a:rPr>
                            <m:t>𝜔</m:t>
                          </m:r>
                        </m:e>
                        <m:sub>
                          <m:r>
                            <a:rPr lang="en-IN" b="0" i="1" smtClean="0">
                              <a:latin typeface="Cambria Math" panose="02040503050406030204" pitchFamily="18" charset="0"/>
                              <a:cs typeface="Arial" panose="020B0604020202020204" pitchFamily="34" charset="0"/>
                            </a:rPr>
                            <m:t>3</m:t>
                          </m:r>
                        </m:sub>
                      </m:sSub>
                      <m:r>
                        <a:rPr lang="en-IN" b="0" i="1" smtClean="0">
                          <a:latin typeface="Cambria Math" panose="02040503050406030204" pitchFamily="18" charset="0"/>
                          <a:cs typeface="Arial" panose="020B0604020202020204" pitchFamily="34" charset="0"/>
                        </a:rPr>
                        <m:t>×</m:t>
                      </m:r>
                      <m:sSub>
                        <m:sSubPr>
                          <m:ctrlPr>
                            <a:rPr lang="en-IN" b="0" i="1" smtClean="0">
                              <a:latin typeface="Cambria Math" panose="02040503050406030204" pitchFamily="18" charset="0"/>
                              <a:cs typeface="Arial" panose="020B0604020202020204" pitchFamily="34" charset="0"/>
                            </a:rPr>
                          </m:ctrlPr>
                        </m:sSubPr>
                        <m:e>
                          <m:r>
                            <a:rPr lang="en-IN" b="0" i="1" smtClean="0">
                              <a:latin typeface="Cambria Math" panose="02040503050406030204" pitchFamily="18" charset="0"/>
                              <a:cs typeface="Arial" panose="020B0604020202020204" pitchFamily="34" charset="0"/>
                            </a:rPr>
                            <m:t>𝑟</m:t>
                          </m:r>
                        </m:e>
                        <m:sub>
                          <m:r>
                            <a:rPr lang="en-IN" b="0" i="1" smtClean="0">
                              <a:latin typeface="Cambria Math" panose="02040503050406030204" pitchFamily="18" charset="0"/>
                              <a:cs typeface="Arial" panose="020B0604020202020204" pitchFamily="34" charset="0"/>
                            </a:rPr>
                            <m:t>𝑐</m:t>
                          </m:r>
                          <m:r>
                            <a:rPr lang="en-IN" b="0" i="1" smtClean="0">
                              <a:latin typeface="Cambria Math" panose="02040503050406030204" pitchFamily="18" charset="0"/>
                              <a:cs typeface="Arial" panose="020B0604020202020204" pitchFamily="34" charset="0"/>
                            </a:rPr>
                            <m:t>3</m:t>
                          </m:r>
                          <m:r>
                            <a:rPr lang="en-IN" b="0" i="1" smtClean="0">
                              <a:latin typeface="Cambria Math" panose="02040503050406030204" pitchFamily="18" charset="0"/>
                              <a:cs typeface="Arial" panose="020B0604020202020204" pitchFamily="34" charset="0"/>
                            </a:rPr>
                            <m:t>𝑏</m:t>
                          </m:r>
                          <m:r>
                            <a:rPr lang="en-IN" b="0" i="1" smtClean="0">
                              <a:latin typeface="Cambria Math" panose="02040503050406030204" pitchFamily="18" charset="0"/>
                              <a:cs typeface="Arial" panose="020B0604020202020204" pitchFamily="34" charset="0"/>
                            </a:rPr>
                            <m:t>3</m:t>
                          </m:r>
                        </m:sub>
                      </m:sSub>
                    </m:oMath>
                  </m:oMathPara>
                </a14:m>
                <a:endParaRPr lang="en-IN" b="0" dirty="0">
                  <a:latin typeface="Arial" panose="020B0604020202020204" pitchFamily="34" charset="0"/>
                  <a:cs typeface="Arial" panose="020B0604020202020204" pitchFamily="34" charset="0"/>
                </a:endParaRPr>
              </a:p>
              <a:p>
                <a:pPr algn="just"/>
                <a14:m>
                  <m:oMathPara xmlns:m="http://schemas.openxmlformats.org/officeDocument/2006/math">
                    <m:oMathParaPr>
                      <m:jc m:val="centerGroup"/>
                    </m:oMathParaPr>
                    <m:oMath xmlns:m="http://schemas.openxmlformats.org/officeDocument/2006/math">
                      <m:sSub>
                        <m:sSubPr>
                          <m:ctrlPr>
                            <a:rPr lang="en-IN" b="0" i="1" smtClean="0">
                              <a:latin typeface="Cambria Math" panose="02040503050406030204" pitchFamily="18" charset="0"/>
                              <a:cs typeface="Arial" panose="020B0604020202020204" pitchFamily="34" charset="0"/>
                            </a:rPr>
                          </m:ctrlPr>
                        </m:sSubPr>
                        <m:e>
                          <m:r>
                            <a:rPr lang="en-IN" b="0" i="1" smtClean="0">
                              <a:latin typeface="Cambria Math" panose="02040503050406030204" pitchFamily="18" charset="0"/>
                              <a:cs typeface="Arial" panose="020B0604020202020204" pitchFamily="34" charset="0"/>
                            </a:rPr>
                            <m:t>𝑉</m:t>
                          </m:r>
                        </m:e>
                        <m:sub>
                          <m:r>
                            <a:rPr lang="en-IN" b="0" i="1" smtClean="0">
                              <a:latin typeface="Cambria Math" panose="02040503050406030204" pitchFamily="18" charset="0"/>
                              <a:cs typeface="Arial" panose="020B0604020202020204" pitchFamily="34" charset="0"/>
                            </a:rPr>
                            <m:t>𝑏</m:t>
                          </m:r>
                          <m:r>
                            <a:rPr lang="en-IN" b="0" i="1" smtClean="0">
                              <a:latin typeface="Cambria Math" panose="02040503050406030204" pitchFamily="18" charset="0"/>
                              <a:cs typeface="Arial" panose="020B0604020202020204" pitchFamily="34" charset="0"/>
                            </a:rPr>
                            <m:t>2</m:t>
                          </m:r>
                        </m:sub>
                      </m:sSub>
                      <m:r>
                        <a:rPr lang="en-IN" b="0" i="1" smtClean="0">
                          <a:latin typeface="Cambria Math" panose="02040503050406030204" pitchFamily="18" charset="0"/>
                          <a:cs typeface="Arial" panose="020B0604020202020204" pitchFamily="34" charset="0"/>
                        </a:rPr>
                        <m:t>=</m:t>
                      </m:r>
                      <m:sSub>
                        <m:sSubPr>
                          <m:ctrlPr>
                            <a:rPr lang="en-IN" b="0" i="1" smtClean="0">
                              <a:latin typeface="Cambria Math" panose="02040503050406030204" pitchFamily="18" charset="0"/>
                              <a:cs typeface="Arial" panose="020B0604020202020204" pitchFamily="34" charset="0"/>
                            </a:rPr>
                          </m:ctrlPr>
                        </m:sSubPr>
                        <m:e>
                          <m:r>
                            <a:rPr lang="en-IN" b="0" i="1" smtClean="0">
                              <a:latin typeface="Cambria Math" panose="02040503050406030204" pitchFamily="18" charset="0"/>
                              <a:cs typeface="Arial" panose="020B0604020202020204" pitchFamily="34" charset="0"/>
                            </a:rPr>
                            <m:t>𝑉</m:t>
                          </m:r>
                        </m:e>
                        <m:sub>
                          <m:r>
                            <a:rPr lang="en-IN" b="0" i="1" smtClean="0">
                              <a:latin typeface="Cambria Math" panose="02040503050406030204" pitchFamily="18" charset="0"/>
                              <a:cs typeface="Arial" panose="020B0604020202020204" pitchFamily="34" charset="0"/>
                            </a:rPr>
                            <m:t>𝑏</m:t>
                          </m:r>
                          <m:r>
                            <a:rPr lang="en-IN" b="0" i="1" smtClean="0">
                              <a:latin typeface="Cambria Math" panose="02040503050406030204" pitchFamily="18" charset="0"/>
                              <a:cs typeface="Arial" panose="020B0604020202020204" pitchFamily="34" charset="0"/>
                            </a:rPr>
                            <m:t>3</m:t>
                          </m:r>
                        </m:sub>
                      </m:sSub>
                    </m:oMath>
                  </m:oMathPara>
                </a14:m>
                <a:endParaRPr lang="en-IN" dirty="0"/>
              </a:p>
              <a:p>
                <a:pPr algn="just"/>
                <a14:m>
                  <m:oMathPara xmlns:m="http://schemas.openxmlformats.org/officeDocument/2006/math">
                    <m:oMathParaPr>
                      <m:jc m:val="centerGroup"/>
                    </m:oMathParaPr>
                    <m:oMath xmlns:m="http://schemas.openxmlformats.org/officeDocument/2006/math">
                      <m:sSub>
                        <m:sSubPr>
                          <m:ctrlPr>
                            <a:rPr lang="en-IN" b="0" i="1" smtClean="0">
                              <a:latin typeface="Cambria Math" panose="02040503050406030204" pitchFamily="18" charset="0"/>
                              <a:cs typeface="Arial" panose="020B0604020202020204" pitchFamily="34" charset="0"/>
                            </a:rPr>
                          </m:ctrlPr>
                        </m:sSubPr>
                        <m:e>
                          <m:r>
                            <a:rPr lang="en-IN" b="0" i="1" smtClean="0">
                              <a:latin typeface="Cambria Math" panose="02040503050406030204" pitchFamily="18" charset="0"/>
                              <a:cs typeface="Arial" panose="020B0604020202020204" pitchFamily="34" charset="0"/>
                            </a:rPr>
                            <m:t>𝑉</m:t>
                          </m:r>
                        </m:e>
                        <m:sub>
                          <m:r>
                            <a:rPr lang="en-IN" b="0" i="1" smtClean="0">
                              <a:latin typeface="Cambria Math" panose="02040503050406030204" pitchFamily="18" charset="0"/>
                              <a:cs typeface="Arial" panose="020B0604020202020204" pitchFamily="34" charset="0"/>
                            </a:rPr>
                            <m:t>𝑐</m:t>
                          </m:r>
                          <m:r>
                            <a:rPr lang="en-IN" b="0" i="1" smtClean="0">
                              <a:latin typeface="Cambria Math" panose="02040503050406030204" pitchFamily="18" charset="0"/>
                              <a:cs typeface="Arial" panose="020B0604020202020204" pitchFamily="34" charset="0"/>
                            </a:rPr>
                            <m:t>4</m:t>
                          </m:r>
                        </m:sub>
                      </m:sSub>
                      <m:r>
                        <a:rPr lang="en-IN" b="0" i="1" smtClean="0">
                          <a:latin typeface="Cambria Math" panose="02040503050406030204" pitchFamily="18" charset="0"/>
                          <a:cs typeface="Arial" panose="020B0604020202020204" pitchFamily="34" charset="0"/>
                        </a:rPr>
                        <m:t>=</m:t>
                      </m:r>
                      <m:sSub>
                        <m:sSubPr>
                          <m:ctrlPr>
                            <a:rPr lang="en-IN" b="0" i="1" smtClean="0">
                              <a:latin typeface="Cambria Math" panose="02040503050406030204" pitchFamily="18" charset="0"/>
                              <a:cs typeface="Arial" panose="020B0604020202020204" pitchFamily="34" charset="0"/>
                            </a:rPr>
                          </m:ctrlPr>
                        </m:sSubPr>
                        <m:e>
                          <m:r>
                            <a:rPr lang="en-IN" b="0" i="1" smtClean="0">
                              <a:latin typeface="Cambria Math" panose="02040503050406030204" pitchFamily="18" charset="0"/>
                              <a:cs typeface="Arial" panose="020B0604020202020204" pitchFamily="34" charset="0"/>
                            </a:rPr>
                            <m:t>𝑉</m:t>
                          </m:r>
                        </m:e>
                        <m:sub>
                          <m:r>
                            <a:rPr lang="en-IN" b="0" i="1" smtClean="0">
                              <a:latin typeface="Cambria Math" panose="02040503050406030204" pitchFamily="18" charset="0"/>
                              <a:cs typeface="Arial" panose="020B0604020202020204" pitchFamily="34" charset="0"/>
                            </a:rPr>
                            <m:t>𝑐</m:t>
                          </m:r>
                          <m:r>
                            <a:rPr lang="en-IN" b="0" i="1" smtClean="0">
                              <a:latin typeface="Cambria Math" panose="02040503050406030204" pitchFamily="18" charset="0"/>
                              <a:cs typeface="Arial" panose="020B0604020202020204" pitchFamily="34" charset="0"/>
                            </a:rPr>
                            <m:t>1</m:t>
                          </m:r>
                        </m:sub>
                      </m:sSub>
                      <m:r>
                        <a:rPr lang="en-IN" b="0" i="1" smtClean="0">
                          <a:latin typeface="Cambria Math" panose="02040503050406030204" pitchFamily="18" charset="0"/>
                          <a:cs typeface="Arial" panose="020B0604020202020204" pitchFamily="34" charset="0"/>
                        </a:rPr>
                        <m:t>+</m:t>
                      </m:r>
                      <m:sPre>
                        <m:sPrePr>
                          <m:ctrlPr>
                            <a:rPr lang="en-IN" b="0" i="1" smtClean="0">
                              <a:latin typeface="Cambria Math" panose="02040503050406030204" pitchFamily="18" charset="0"/>
                              <a:cs typeface="Arial" panose="020B0604020202020204" pitchFamily="34" charset="0"/>
                            </a:rPr>
                          </m:ctrlPr>
                        </m:sPrePr>
                        <m:sub>
                          <m:r>
                            <a:rPr lang="en-IN" b="0" i="1" smtClean="0">
                              <a:latin typeface="Cambria Math" panose="02040503050406030204" pitchFamily="18" charset="0"/>
                              <a:cs typeface="Arial" panose="020B0604020202020204" pitchFamily="34" charset="0"/>
                            </a:rPr>
                            <m:t> </m:t>
                          </m:r>
                        </m:sub>
                        <m:sup>
                          <m:r>
                            <a:rPr lang="en-IN" b="0" i="1" smtClean="0">
                              <a:latin typeface="Cambria Math" panose="02040503050406030204" pitchFamily="18" charset="0"/>
                              <a:cs typeface="Arial" panose="020B0604020202020204" pitchFamily="34" charset="0"/>
                            </a:rPr>
                            <m:t>𝑀</m:t>
                          </m:r>
                        </m:sup>
                        <m:e>
                          <m:sSub>
                            <m:sSubPr>
                              <m:ctrlPr>
                                <a:rPr lang="en-IN" b="0" i="1" smtClean="0">
                                  <a:latin typeface="Cambria Math" panose="02040503050406030204" pitchFamily="18" charset="0"/>
                                  <a:cs typeface="Arial" panose="020B0604020202020204" pitchFamily="34" charset="0"/>
                                </a:rPr>
                              </m:ctrlPr>
                            </m:sSubPr>
                            <m:e>
                              <m:r>
                                <a:rPr lang="en-IN" b="0" i="1" smtClean="0">
                                  <a:latin typeface="Cambria Math" panose="02040503050406030204" pitchFamily="18" charset="0"/>
                                  <a:cs typeface="Arial" panose="020B0604020202020204" pitchFamily="34" charset="0"/>
                                </a:rPr>
                                <m:t>𝑉</m:t>
                              </m:r>
                            </m:e>
                            <m:sub>
                              <m:r>
                                <a:rPr lang="en-IN" b="0" i="1" smtClean="0">
                                  <a:latin typeface="Cambria Math" panose="02040503050406030204" pitchFamily="18" charset="0"/>
                                  <a:cs typeface="Arial" panose="020B0604020202020204" pitchFamily="34" charset="0"/>
                                </a:rPr>
                                <m:t>𝑐</m:t>
                              </m:r>
                              <m:r>
                                <a:rPr lang="en-IN" b="0" i="1" smtClean="0">
                                  <a:latin typeface="Cambria Math" panose="02040503050406030204" pitchFamily="18" charset="0"/>
                                  <a:cs typeface="Arial" panose="020B0604020202020204" pitchFamily="34" charset="0"/>
                                </a:rPr>
                                <m:t>4</m:t>
                              </m:r>
                              <m:r>
                                <a:rPr lang="en-IN" b="0" i="1" smtClean="0">
                                  <a:latin typeface="Cambria Math" panose="02040503050406030204" pitchFamily="18" charset="0"/>
                                  <a:cs typeface="Arial" panose="020B0604020202020204" pitchFamily="34" charset="0"/>
                                </a:rPr>
                                <m:t>𝑐</m:t>
                              </m:r>
                              <m:r>
                                <a:rPr lang="en-IN" b="0" i="1" smtClean="0">
                                  <a:latin typeface="Cambria Math" panose="02040503050406030204" pitchFamily="18" charset="0"/>
                                  <a:cs typeface="Arial" panose="020B0604020202020204" pitchFamily="34" charset="0"/>
                                </a:rPr>
                                <m:t>1</m:t>
                              </m:r>
                            </m:sub>
                          </m:sSub>
                        </m:e>
                      </m:sPre>
                    </m:oMath>
                  </m:oMathPara>
                </a14:m>
                <a:endParaRPr lang="en-IN" dirty="0">
                  <a:latin typeface="Arial" panose="020B0604020202020204" pitchFamily="34" charset="0"/>
                  <a:cs typeface="Arial" panose="020B0604020202020204" pitchFamily="34" charset="0"/>
                </a:endParaRPr>
              </a:p>
              <a:p>
                <a:pPr algn="just"/>
                <a14:m>
                  <m:oMathPara xmlns:m="http://schemas.openxmlformats.org/officeDocument/2006/math">
                    <m:oMathParaPr>
                      <m:jc m:val="centerGroup"/>
                    </m:oMathParaPr>
                    <m:oMath xmlns:m="http://schemas.openxmlformats.org/officeDocument/2006/math">
                      <m:sSub>
                        <m:sSubPr>
                          <m:ctrlPr>
                            <a:rPr lang="en-IN" b="0" i="1" smtClean="0">
                              <a:latin typeface="Cambria Math" panose="02040503050406030204" pitchFamily="18" charset="0"/>
                              <a:cs typeface="Arial" panose="020B0604020202020204" pitchFamily="34" charset="0"/>
                            </a:rPr>
                          </m:ctrlPr>
                        </m:sSubPr>
                        <m:e>
                          <m:r>
                            <a:rPr lang="en-IN" b="0" i="1" smtClean="0">
                              <a:latin typeface="Cambria Math" panose="02040503050406030204" pitchFamily="18" charset="0"/>
                              <a:cs typeface="Arial" panose="020B0604020202020204" pitchFamily="34" charset="0"/>
                            </a:rPr>
                            <m:t>𝑉</m:t>
                          </m:r>
                        </m:e>
                        <m:sub>
                          <m:r>
                            <a:rPr lang="en-IN" b="0" i="1" smtClean="0">
                              <a:latin typeface="Cambria Math" panose="02040503050406030204" pitchFamily="18" charset="0"/>
                              <a:cs typeface="Arial" panose="020B0604020202020204" pitchFamily="34" charset="0"/>
                            </a:rPr>
                            <m:t>𝑐</m:t>
                          </m:r>
                          <m:r>
                            <a:rPr lang="en-IN" b="0" i="1" smtClean="0">
                              <a:latin typeface="Cambria Math" panose="02040503050406030204" pitchFamily="18" charset="0"/>
                              <a:cs typeface="Arial" panose="020B0604020202020204" pitchFamily="34" charset="0"/>
                            </a:rPr>
                            <m:t>1</m:t>
                          </m:r>
                        </m:sub>
                      </m:sSub>
                      <m:r>
                        <a:rPr lang="en-IN" b="0" i="1" smtClean="0">
                          <a:latin typeface="Cambria Math" panose="02040503050406030204" pitchFamily="18" charset="0"/>
                          <a:cs typeface="Arial" panose="020B0604020202020204" pitchFamily="34" charset="0"/>
                        </a:rPr>
                        <m:t>=0</m:t>
                      </m:r>
                    </m:oMath>
                  </m:oMathPara>
                </a14:m>
                <a:endParaRPr lang="en-IN" dirty="0">
                  <a:latin typeface="Arial" panose="020B0604020202020204" pitchFamily="34" charset="0"/>
                  <a:cs typeface="Arial" panose="020B0604020202020204" pitchFamily="34" charset="0"/>
                </a:endParaRPr>
              </a:p>
              <a:p>
                <a:pPr algn="just"/>
                <a:endParaRPr lang="en-IN" dirty="0"/>
              </a:p>
              <a:p>
                <a:pPr algn="just"/>
                <a:endParaRPr lang="en-IN" dirty="0"/>
              </a:p>
            </p:txBody>
          </p:sp>
        </mc:Choice>
        <mc:Fallback>
          <p:sp>
            <p:nvSpPr>
              <p:cNvPr id="31" name="TextBox 30">
                <a:extLst>
                  <a:ext uri="{FF2B5EF4-FFF2-40B4-BE49-F238E27FC236}">
                    <a16:creationId xmlns:a16="http://schemas.microsoft.com/office/drawing/2014/main" id="{3289DFC8-064F-D6E9-9814-0E5CA7247ED6}"/>
                  </a:ext>
                </a:extLst>
              </p:cNvPr>
              <p:cNvSpPr txBox="1">
                <a:spLocks noRot="1" noChangeAspect="1" noMove="1" noResize="1" noEditPoints="1" noAdjustHandles="1" noChangeArrowheads="1" noChangeShapeType="1" noTextEdit="1"/>
              </p:cNvSpPr>
              <p:nvPr/>
            </p:nvSpPr>
            <p:spPr>
              <a:xfrm>
                <a:off x="3989618" y="4659160"/>
                <a:ext cx="2502913" cy="2031325"/>
              </a:xfrm>
              <a:prstGeom prst="rect">
                <a:avLst/>
              </a:prstGeom>
              <a:blipFill>
                <a:blip r:embed="rId14"/>
                <a:stretch>
                  <a:fillRect/>
                </a:stretch>
              </a:blipFill>
            </p:spPr>
            <p:txBody>
              <a:bodyPr/>
              <a:lstStyle/>
              <a:p>
                <a:r>
                  <a:rPr lang="en-IN">
                    <a:noFill/>
                  </a:rPr>
                  <a:t> </a:t>
                </a:r>
              </a:p>
            </p:txBody>
          </p:sp>
        </mc:Fallback>
      </mc:AlternateContent>
      <mc:AlternateContent xmlns:mc="http://schemas.openxmlformats.org/markup-compatibility/2006">
        <mc:Choice xmlns:p14="http://schemas.microsoft.com/office/powerpoint/2010/main" Requires="p14">
          <p:contentPart p14:bwMode="auto" r:id="rId15">
            <p14:nvContentPartPr>
              <p14:cNvPr id="32" name="Ink 31">
                <a:extLst>
                  <a:ext uri="{FF2B5EF4-FFF2-40B4-BE49-F238E27FC236}">
                    <a16:creationId xmlns:a16="http://schemas.microsoft.com/office/drawing/2014/main" id="{B0B0A5C2-ED0C-A189-CB3B-F30B350F8B64}"/>
                  </a:ext>
                </a:extLst>
              </p14:cNvPr>
              <p14:cNvContentPartPr/>
              <p14:nvPr/>
            </p14:nvContentPartPr>
            <p14:xfrm>
              <a:off x="719402" y="1540701"/>
              <a:ext cx="775800" cy="1244520"/>
            </p14:xfrm>
          </p:contentPart>
        </mc:Choice>
        <mc:Fallback>
          <p:pic>
            <p:nvPicPr>
              <p:cNvPr id="32" name="Ink 31">
                <a:extLst>
                  <a:ext uri="{FF2B5EF4-FFF2-40B4-BE49-F238E27FC236}">
                    <a16:creationId xmlns:a16="http://schemas.microsoft.com/office/drawing/2014/main" id="{B0B0A5C2-ED0C-A189-CB3B-F30B350F8B64}"/>
                  </a:ext>
                </a:extLst>
              </p:cNvPr>
              <p:cNvPicPr/>
              <p:nvPr/>
            </p:nvPicPr>
            <p:blipFill>
              <a:blip r:embed="rId16"/>
              <a:stretch>
                <a:fillRect/>
              </a:stretch>
            </p:blipFill>
            <p:spPr>
              <a:xfrm>
                <a:off x="656402" y="1477719"/>
                <a:ext cx="901440" cy="1370124"/>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33" name="Ink 32">
                <a:extLst>
                  <a:ext uri="{FF2B5EF4-FFF2-40B4-BE49-F238E27FC236}">
                    <a16:creationId xmlns:a16="http://schemas.microsoft.com/office/drawing/2014/main" id="{3A51CB0B-31FE-EDCB-C82A-24718FB3CA3D}"/>
                  </a:ext>
                </a:extLst>
              </p14:cNvPr>
              <p14:cNvContentPartPr/>
              <p14:nvPr/>
            </p14:nvContentPartPr>
            <p14:xfrm>
              <a:off x="3038878" y="2185199"/>
              <a:ext cx="727920" cy="369720"/>
            </p14:xfrm>
          </p:contentPart>
        </mc:Choice>
        <mc:Fallback>
          <p:pic>
            <p:nvPicPr>
              <p:cNvPr id="33" name="Ink 32">
                <a:extLst>
                  <a:ext uri="{FF2B5EF4-FFF2-40B4-BE49-F238E27FC236}">
                    <a16:creationId xmlns:a16="http://schemas.microsoft.com/office/drawing/2014/main" id="{3A51CB0B-31FE-EDCB-C82A-24718FB3CA3D}"/>
                  </a:ext>
                </a:extLst>
              </p:cNvPr>
              <p:cNvPicPr/>
              <p:nvPr/>
            </p:nvPicPr>
            <p:blipFill>
              <a:blip r:embed="rId18"/>
              <a:stretch>
                <a:fillRect/>
              </a:stretch>
            </p:blipFill>
            <p:spPr>
              <a:xfrm>
                <a:off x="2975878" y="2122199"/>
                <a:ext cx="853560" cy="49536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34" name="Ink 33">
                <a:extLst>
                  <a:ext uri="{FF2B5EF4-FFF2-40B4-BE49-F238E27FC236}">
                    <a16:creationId xmlns:a16="http://schemas.microsoft.com/office/drawing/2014/main" id="{1E10FF8D-8B09-37E4-3BAC-7700CDFCDC1B}"/>
                  </a:ext>
                </a:extLst>
              </p14:cNvPr>
              <p14:cNvContentPartPr/>
              <p14:nvPr/>
            </p14:nvContentPartPr>
            <p14:xfrm>
              <a:off x="1853038" y="2391119"/>
              <a:ext cx="868680" cy="317520"/>
            </p14:xfrm>
          </p:contentPart>
        </mc:Choice>
        <mc:Fallback>
          <p:pic>
            <p:nvPicPr>
              <p:cNvPr id="34" name="Ink 33">
                <a:extLst>
                  <a:ext uri="{FF2B5EF4-FFF2-40B4-BE49-F238E27FC236}">
                    <a16:creationId xmlns:a16="http://schemas.microsoft.com/office/drawing/2014/main" id="{1E10FF8D-8B09-37E4-3BAC-7700CDFCDC1B}"/>
                  </a:ext>
                </a:extLst>
              </p:cNvPr>
              <p:cNvPicPr/>
              <p:nvPr/>
            </p:nvPicPr>
            <p:blipFill>
              <a:blip r:embed="rId20"/>
              <a:stretch>
                <a:fillRect/>
              </a:stretch>
            </p:blipFill>
            <p:spPr>
              <a:xfrm>
                <a:off x="1790038" y="2328119"/>
                <a:ext cx="994320" cy="443160"/>
              </a:xfrm>
              <a:prstGeom prst="rect">
                <a:avLst/>
              </a:prstGeom>
            </p:spPr>
          </p:pic>
        </mc:Fallback>
      </mc:AlternateContent>
      <p:grpSp>
        <p:nvGrpSpPr>
          <p:cNvPr id="48" name="Group 47">
            <a:extLst>
              <a:ext uri="{FF2B5EF4-FFF2-40B4-BE49-F238E27FC236}">
                <a16:creationId xmlns:a16="http://schemas.microsoft.com/office/drawing/2014/main" id="{2E3EAD19-84D9-611A-4E66-BE65F55AE0D4}"/>
              </a:ext>
            </a:extLst>
          </p:cNvPr>
          <p:cNvGrpSpPr/>
          <p:nvPr/>
        </p:nvGrpSpPr>
        <p:grpSpPr>
          <a:xfrm>
            <a:off x="2880752" y="2162961"/>
            <a:ext cx="124200" cy="132480"/>
            <a:chOff x="2841615" y="1613280"/>
            <a:chExt cx="124200" cy="132480"/>
          </a:xfrm>
        </p:grpSpPr>
        <mc:AlternateContent xmlns:mc="http://schemas.openxmlformats.org/markup-compatibility/2006" xmlns:p14="http://schemas.microsoft.com/office/powerpoint/2010/main">
          <mc:Choice Requires="p14">
            <p:contentPart p14:bwMode="auto" r:id="rId21">
              <p14:nvContentPartPr>
                <p14:cNvPr id="44" name="Ink 43">
                  <a:extLst>
                    <a:ext uri="{FF2B5EF4-FFF2-40B4-BE49-F238E27FC236}">
                      <a16:creationId xmlns:a16="http://schemas.microsoft.com/office/drawing/2014/main" id="{DAB73AA0-476D-BB85-98B2-0AAC694A8457}"/>
                    </a:ext>
                  </a:extLst>
                </p14:cNvPr>
                <p14:cNvContentPartPr/>
                <p14:nvPr/>
              </p14:nvContentPartPr>
              <p14:xfrm>
                <a:off x="2841615" y="1613280"/>
                <a:ext cx="93600" cy="127800"/>
              </p14:xfrm>
            </p:contentPart>
          </mc:Choice>
          <mc:Fallback xmlns="">
            <p:pic>
              <p:nvPicPr>
                <p:cNvPr id="44" name="Ink 43">
                  <a:extLst>
                    <a:ext uri="{FF2B5EF4-FFF2-40B4-BE49-F238E27FC236}">
                      <a16:creationId xmlns:a16="http://schemas.microsoft.com/office/drawing/2014/main" id="{DAB73AA0-476D-BB85-98B2-0AAC694A8457}"/>
                    </a:ext>
                  </a:extLst>
                </p:cNvPr>
                <p:cNvPicPr/>
                <p:nvPr/>
              </p:nvPicPr>
              <p:blipFill>
                <a:blip r:embed="rId22"/>
                <a:stretch>
                  <a:fillRect/>
                </a:stretch>
              </p:blipFill>
              <p:spPr>
                <a:xfrm>
                  <a:off x="2832975" y="1604280"/>
                  <a:ext cx="111240" cy="14544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45" name="Ink 44">
                  <a:extLst>
                    <a:ext uri="{FF2B5EF4-FFF2-40B4-BE49-F238E27FC236}">
                      <a16:creationId xmlns:a16="http://schemas.microsoft.com/office/drawing/2014/main" id="{377A38A6-7D1D-66E4-8E96-910B2E91C1B1}"/>
                    </a:ext>
                  </a:extLst>
                </p14:cNvPr>
                <p14:cNvContentPartPr/>
                <p14:nvPr/>
              </p14:nvContentPartPr>
              <p14:xfrm>
                <a:off x="2922255" y="1662960"/>
                <a:ext cx="360" cy="82800"/>
              </p14:xfrm>
            </p:contentPart>
          </mc:Choice>
          <mc:Fallback xmlns="">
            <p:pic>
              <p:nvPicPr>
                <p:cNvPr id="45" name="Ink 44">
                  <a:extLst>
                    <a:ext uri="{FF2B5EF4-FFF2-40B4-BE49-F238E27FC236}">
                      <a16:creationId xmlns:a16="http://schemas.microsoft.com/office/drawing/2014/main" id="{377A38A6-7D1D-66E4-8E96-910B2E91C1B1}"/>
                    </a:ext>
                  </a:extLst>
                </p:cNvPr>
                <p:cNvPicPr/>
                <p:nvPr/>
              </p:nvPicPr>
              <p:blipFill>
                <a:blip r:embed="rId24"/>
                <a:stretch>
                  <a:fillRect/>
                </a:stretch>
              </p:blipFill>
              <p:spPr>
                <a:xfrm>
                  <a:off x="2913255" y="1653960"/>
                  <a:ext cx="18000" cy="1004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46" name="Ink 45">
                  <a:extLst>
                    <a:ext uri="{FF2B5EF4-FFF2-40B4-BE49-F238E27FC236}">
                      <a16:creationId xmlns:a16="http://schemas.microsoft.com/office/drawing/2014/main" id="{9285669F-8051-285B-647B-DE954ABBA115}"/>
                    </a:ext>
                  </a:extLst>
                </p14:cNvPr>
                <p14:cNvContentPartPr/>
                <p14:nvPr/>
              </p14:nvContentPartPr>
              <p14:xfrm>
                <a:off x="2925135" y="1690320"/>
                <a:ext cx="40680" cy="47160"/>
              </p14:xfrm>
            </p:contentPart>
          </mc:Choice>
          <mc:Fallback xmlns="">
            <p:pic>
              <p:nvPicPr>
                <p:cNvPr id="46" name="Ink 45">
                  <a:extLst>
                    <a:ext uri="{FF2B5EF4-FFF2-40B4-BE49-F238E27FC236}">
                      <a16:creationId xmlns:a16="http://schemas.microsoft.com/office/drawing/2014/main" id="{9285669F-8051-285B-647B-DE954ABBA115}"/>
                    </a:ext>
                  </a:extLst>
                </p:cNvPr>
                <p:cNvPicPr/>
                <p:nvPr/>
              </p:nvPicPr>
              <p:blipFill>
                <a:blip r:embed="rId26"/>
                <a:stretch>
                  <a:fillRect/>
                </a:stretch>
              </p:blipFill>
              <p:spPr>
                <a:xfrm>
                  <a:off x="2916495" y="1681680"/>
                  <a:ext cx="58320" cy="648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27">
            <p14:nvContentPartPr>
              <p14:cNvPr id="49" name="Ink 48">
                <a:extLst>
                  <a:ext uri="{FF2B5EF4-FFF2-40B4-BE49-F238E27FC236}">
                    <a16:creationId xmlns:a16="http://schemas.microsoft.com/office/drawing/2014/main" id="{675DF5A0-E8D4-7E98-BEC2-ABF2125BDDE2}"/>
                  </a:ext>
                </a:extLst>
              </p14:cNvPr>
              <p14:cNvContentPartPr/>
              <p14:nvPr/>
            </p14:nvContentPartPr>
            <p14:xfrm>
              <a:off x="3030512" y="2233521"/>
              <a:ext cx="37080" cy="57960"/>
            </p14:xfrm>
          </p:contentPart>
        </mc:Choice>
        <mc:Fallback>
          <p:pic>
            <p:nvPicPr>
              <p:cNvPr id="49" name="Ink 48">
                <a:extLst>
                  <a:ext uri="{FF2B5EF4-FFF2-40B4-BE49-F238E27FC236}">
                    <a16:creationId xmlns:a16="http://schemas.microsoft.com/office/drawing/2014/main" id="{675DF5A0-E8D4-7E98-BEC2-ABF2125BDDE2}"/>
                  </a:ext>
                </a:extLst>
              </p:cNvPr>
              <p:cNvPicPr/>
              <p:nvPr/>
            </p:nvPicPr>
            <p:blipFill>
              <a:blip r:embed="rId28"/>
              <a:stretch>
                <a:fillRect/>
              </a:stretch>
            </p:blipFill>
            <p:spPr>
              <a:xfrm>
                <a:off x="3021512" y="2224521"/>
                <a:ext cx="54720" cy="75600"/>
              </a:xfrm>
              <a:prstGeom prst="rect">
                <a:avLst/>
              </a:prstGeom>
            </p:spPr>
          </p:pic>
        </mc:Fallback>
      </mc:AlternateContent>
      <mc:AlternateContent xmlns:mc="http://schemas.openxmlformats.org/markup-compatibility/2006">
        <mc:Choice xmlns:p14="http://schemas.microsoft.com/office/powerpoint/2010/main" Requires="p14">
          <p:contentPart p14:bwMode="auto" r:id="rId29">
            <p14:nvContentPartPr>
              <p14:cNvPr id="52" name="Ink 51">
                <a:extLst>
                  <a:ext uri="{FF2B5EF4-FFF2-40B4-BE49-F238E27FC236}">
                    <a16:creationId xmlns:a16="http://schemas.microsoft.com/office/drawing/2014/main" id="{E4A08D6F-8DBF-9DBC-1E6C-B1371BD40453}"/>
                  </a:ext>
                </a:extLst>
              </p14:cNvPr>
              <p14:cNvContentPartPr/>
              <p14:nvPr/>
            </p14:nvContentPartPr>
            <p14:xfrm>
              <a:off x="1372547" y="2607021"/>
              <a:ext cx="360" cy="360"/>
            </p14:xfrm>
          </p:contentPart>
        </mc:Choice>
        <mc:Fallback>
          <p:pic>
            <p:nvPicPr>
              <p:cNvPr id="52" name="Ink 51">
                <a:extLst>
                  <a:ext uri="{FF2B5EF4-FFF2-40B4-BE49-F238E27FC236}">
                    <a16:creationId xmlns:a16="http://schemas.microsoft.com/office/drawing/2014/main" id="{E4A08D6F-8DBF-9DBC-1E6C-B1371BD40453}"/>
                  </a:ext>
                </a:extLst>
              </p:cNvPr>
              <p:cNvPicPr/>
              <p:nvPr/>
            </p:nvPicPr>
            <p:blipFill>
              <a:blip r:embed="rId30"/>
              <a:stretch>
                <a:fillRect/>
              </a:stretch>
            </p:blipFill>
            <p:spPr>
              <a:xfrm>
                <a:off x="1363547" y="2598021"/>
                <a:ext cx="18000" cy="18000"/>
              </a:xfrm>
              <a:prstGeom prst="rect">
                <a:avLst/>
              </a:prstGeom>
            </p:spPr>
          </p:pic>
        </mc:Fallback>
      </mc:AlternateContent>
      <p:grpSp>
        <p:nvGrpSpPr>
          <p:cNvPr id="56" name="Group 55">
            <a:extLst>
              <a:ext uri="{FF2B5EF4-FFF2-40B4-BE49-F238E27FC236}">
                <a16:creationId xmlns:a16="http://schemas.microsoft.com/office/drawing/2014/main" id="{0735BA74-40E6-C0BF-9153-D438EAD82675}"/>
              </a:ext>
            </a:extLst>
          </p:cNvPr>
          <p:cNvGrpSpPr/>
          <p:nvPr/>
        </p:nvGrpSpPr>
        <p:grpSpPr>
          <a:xfrm>
            <a:off x="1020032" y="2534481"/>
            <a:ext cx="215640" cy="132120"/>
            <a:chOff x="980895" y="1984800"/>
            <a:chExt cx="215640" cy="132120"/>
          </a:xfrm>
        </p:grpSpPr>
        <mc:AlternateContent xmlns:mc="http://schemas.openxmlformats.org/markup-compatibility/2006" xmlns:p14="http://schemas.microsoft.com/office/powerpoint/2010/main">
          <mc:Choice Requires="p14">
            <p:contentPart p14:bwMode="auto" r:id="rId31">
              <p14:nvContentPartPr>
                <p14:cNvPr id="53" name="Ink 52">
                  <a:extLst>
                    <a:ext uri="{FF2B5EF4-FFF2-40B4-BE49-F238E27FC236}">
                      <a16:creationId xmlns:a16="http://schemas.microsoft.com/office/drawing/2014/main" id="{742E60A3-B8D5-0B82-2D0C-8D801FEC5E2C}"/>
                    </a:ext>
                  </a:extLst>
                </p14:cNvPr>
                <p14:cNvContentPartPr/>
                <p14:nvPr/>
              </p14:nvContentPartPr>
              <p14:xfrm>
                <a:off x="980895" y="1984800"/>
                <a:ext cx="100080" cy="121680"/>
              </p14:xfrm>
            </p:contentPart>
          </mc:Choice>
          <mc:Fallback xmlns="">
            <p:pic>
              <p:nvPicPr>
                <p:cNvPr id="53" name="Ink 52">
                  <a:extLst>
                    <a:ext uri="{FF2B5EF4-FFF2-40B4-BE49-F238E27FC236}">
                      <a16:creationId xmlns:a16="http://schemas.microsoft.com/office/drawing/2014/main" id="{742E60A3-B8D5-0B82-2D0C-8D801FEC5E2C}"/>
                    </a:ext>
                  </a:extLst>
                </p:cNvPr>
                <p:cNvPicPr/>
                <p:nvPr/>
              </p:nvPicPr>
              <p:blipFill>
                <a:blip r:embed="rId32"/>
                <a:stretch>
                  <a:fillRect/>
                </a:stretch>
              </p:blipFill>
              <p:spPr>
                <a:xfrm>
                  <a:off x="972255" y="1976160"/>
                  <a:ext cx="117720" cy="1393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54" name="Ink 53">
                  <a:extLst>
                    <a:ext uri="{FF2B5EF4-FFF2-40B4-BE49-F238E27FC236}">
                      <a16:creationId xmlns:a16="http://schemas.microsoft.com/office/drawing/2014/main" id="{C3DB4A3B-90FE-B83C-317E-054F3A839120}"/>
                    </a:ext>
                  </a:extLst>
                </p14:cNvPr>
                <p14:cNvContentPartPr/>
                <p14:nvPr/>
              </p14:nvContentPartPr>
              <p14:xfrm>
                <a:off x="1064055" y="2045640"/>
                <a:ext cx="79560" cy="71280"/>
              </p14:xfrm>
            </p:contentPart>
          </mc:Choice>
          <mc:Fallback xmlns="">
            <p:pic>
              <p:nvPicPr>
                <p:cNvPr id="54" name="Ink 53">
                  <a:extLst>
                    <a:ext uri="{FF2B5EF4-FFF2-40B4-BE49-F238E27FC236}">
                      <a16:creationId xmlns:a16="http://schemas.microsoft.com/office/drawing/2014/main" id="{C3DB4A3B-90FE-B83C-317E-054F3A839120}"/>
                    </a:ext>
                  </a:extLst>
                </p:cNvPr>
                <p:cNvPicPr/>
                <p:nvPr/>
              </p:nvPicPr>
              <p:blipFill>
                <a:blip r:embed="rId34"/>
                <a:stretch>
                  <a:fillRect/>
                </a:stretch>
              </p:blipFill>
              <p:spPr>
                <a:xfrm>
                  <a:off x="1055415" y="2037000"/>
                  <a:ext cx="97200" cy="8892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55" name="Ink 54">
                  <a:extLst>
                    <a:ext uri="{FF2B5EF4-FFF2-40B4-BE49-F238E27FC236}">
                      <a16:creationId xmlns:a16="http://schemas.microsoft.com/office/drawing/2014/main" id="{8A1DCD9E-C7FA-2DD1-3D08-3042C8717900}"/>
                    </a:ext>
                  </a:extLst>
                </p14:cNvPr>
                <p14:cNvContentPartPr/>
                <p14:nvPr/>
              </p14:nvContentPartPr>
              <p14:xfrm>
                <a:off x="1153695" y="2003880"/>
                <a:ext cx="42840" cy="111240"/>
              </p14:xfrm>
            </p:contentPart>
          </mc:Choice>
          <mc:Fallback xmlns="">
            <p:pic>
              <p:nvPicPr>
                <p:cNvPr id="55" name="Ink 54">
                  <a:extLst>
                    <a:ext uri="{FF2B5EF4-FFF2-40B4-BE49-F238E27FC236}">
                      <a16:creationId xmlns:a16="http://schemas.microsoft.com/office/drawing/2014/main" id="{8A1DCD9E-C7FA-2DD1-3D08-3042C8717900}"/>
                    </a:ext>
                  </a:extLst>
                </p:cNvPr>
                <p:cNvPicPr/>
                <p:nvPr/>
              </p:nvPicPr>
              <p:blipFill>
                <a:blip r:embed="rId36"/>
                <a:stretch>
                  <a:fillRect/>
                </a:stretch>
              </p:blipFill>
              <p:spPr>
                <a:xfrm>
                  <a:off x="1144695" y="1994880"/>
                  <a:ext cx="60480" cy="128880"/>
                </a:xfrm>
                <a:prstGeom prst="rect">
                  <a:avLst/>
                </a:prstGeom>
              </p:spPr>
            </p:pic>
          </mc:Fallback>
        </mc:AlternateContent>
      </p:grpSp>
      <p:grpSp>
        <p:nvGrpSpPr>
          <p:cNvPr id="60" name="Group 59">
            <a:extLst>
              <a:ext uri="{FF2B5EF4-FFF2-40B4-BE49-F238E27FC236}">
                <a16:creationId xmlns:a16="http://schemas.microsoft.com/office/drawing/2014/main" id="{8385C7A1-F99F-802D-B701-AC28B196F891}"/>
              </a:ext>
            </a:extLst>
          </p:cNvPr>
          <p:cNvGrpSpPr/>
          <p:nvPr/>
        </p:nvGrpSpPr>
        <p:grpSpPr>
          <a:xfrm>
            <a:off x="1854527" y="2584161"/>
            <a:ext cx="257040" cy="111240"/>
            <a:chOff x="1815390" y="2034480"/>
            <a:chExt cx="257040" cy="111240"/>
          </a:xfrm>
        </p:grpSpPr>
        <mc:AlternateContent xmlns:mc="http://schemas.openxmlformats.org/markup-compatibility/2006" xmlns:p14="http://schemas.microsoft.com/office/powerpoint/2010/main">
          <mc:Choice Requires="p14">
            <p:contentPart p14:bwMode="auto" r:id="rId37">
              <p14:nvContentPartPr>
                <p14:cNvPr id="58" name="Ink 57">
                  <a:extLst>
                    <a:ext uri="{FF2B5EF4-FFF2-40B4-BE49-F238E27FC236}">
                      <a16:creationId xmlns:a16="http://schemas.microsoft.com/office/drawing/2014/main" id="{6F2B3B00-FCAE-D0BE-2CB8-55DDB839C1EC}"/>
                    </a:ext>
                  </a:extLst>
                </p14:cNvPr>
                <p14:cNvContentPartPr/>
                <p14:nvPr/>
              </p14:nvContentPartPr>
              <p14:xfrm>
                <a:off x="1815390" y="2034480"/>
                <a:ext cx="139680" cy="111240"/>
              </p14:xfrm>
            </p:contentPart>
          </mc:Choice>
          <mc:Fallback xmlns="">
            <p:pic>
              <p:nvPicPr>
                <p:cNvPr id="58" name="Ink 57">
                  <a:extLst>
                    <a:ext uri="{FF2B5EF4-FFF2-40B4-BE49-F238E27FC236}">
                      <a16:creationId xmlns:a16="http://schemas.microsoft.com/office/drawing/2014/main" id="{6F2B3B00-FCAE-D0BE-2CB8-55DDB839C1EC}"/>
                    </a:ext>
                  </a:extLst>
                </p:cNvPr>
                <p:cNvPicPr/>
                <p:nvPr/>
              </p:nvPicPr>
              <p:blipFill>
                <a:blip r:embed="rId38"/>
                <a:stretch>
                  <a:fillRect/>
                </a:stretch>
              </p:blipFill>
              <p:spPr>
                <a:xfrm>
                  <a:off x="1806390" y="2025480"/>
                  <a:ext cx="157320" cy="12888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59" name="Ink 58">
                  <a:extLst>
                    <a:ext uri="{FF2B5EF4-FFF2-40B4-BE49-F238E27FC236}">
                      <a16:creationId xmlns:a16="http://schemas.microsoft.com/office/drawing/2014/main" id="{7574A132-A169-4C66-31F4-7D5594540E62}"/>
                    </a:ext>
                  </a:extLst>
                </p14:cNvPr>
                <p14:cNvContentPartPr/>
                <p14:nvPr/>
              </p14:nvContentPartPr>
              <p14:xfrm>
                <a:off x="1992510" y="2067240"/>
                <a:ext cx="79920" cy="73080"/>
              </p14:xfrm>
            </p:contentPart>
          </mc:Choice>
          <mc:Fallback xmlns="">
            <p:pic>
              <p:nvPicPr>
                <p:cNvPr id="59" name="Ink 58">
                  <a:extLst>
                    <a:ext uri="{FF2B5EF4-FFF2-40B4-BE49-F238E27FC236}">
                      <a16:creationId xmlns:a16="http://schemas.microsoft.com/office/drawing/2014/main" id="{7574A132-A169-4C66-31F4-7D5594540E62}"/>
                    </a:ext>
                  </a:extLst>
                </p:cNvPr>
                <p:cNvPicPr/>
                <p:nvPr/>
              </p:nvPicPr>
              <p:blipFill>
                <a:blip r:embed="rId40"/>
                <a:stretch>
                  <a:fillRect/>
                </a:stretch>
              </p:blipFill>
              <p:spPr>
                <a:xfrm>
                  <a:off x="1983510" y="2058600"/>
                  <a:ext cx="97560" cy="90720"/>
                </a:xfrm>
                <a:prstGeom prst="rect">
                  <a:avLst/>
                </a:prstGeom>
              </p:spPr>
            </p:pic>
          </mc:Fallback>
        </mc:AlternateContent>
      </p:grpSp>
    </p:spTree>
    <p:extLst>
      <p:ext uri="{BB962C8B-B14F-4D97-AF65-F5344CB8AC3E}">
        <p14:creationId xmlns:p14="http://schemas.microsoft.com/office/powerpoint/2010/main" val="12542481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050664" y="144679"/>
            <a:ext cx="4090671" cy="630942"/>
          </a:xfrm>
          <a:prstGeom prst="rect">
            <a:avLst/>
          </a:prstGeom>
          <a:noFill/>
        </p:spPr>
        <p:txBody>
          <a:bodyPr wrap="none" rtlCol="0">
            <a:spAutoFit/>
          </a:bodyPr>
          <a:lstStyle/>
          <a:p>
            <a:pPr algn="ctr"/>
            <a:r>
              <a:rPr lang="en-US" sz="3500" b="1" dirty="0">
                <a:latin typeface="Cambria" panose="02040503050406030204" pitchFamily="18" charset="0"/>
                <a:ea typeface="Cambria" panose="02040503050406030204" pitchFamily="18" charset="0"/>
              </a:rPr>
              <a:t>Fabrication Details</a:t>
            </a:r>
          </a:p>
        </p:txBody>
      </p:sp>
      <p:cxnSp>
        <p:nvCxnSpPr>
          <p:cNvPr id="12" name="Straight Connector 11"/>
          <p:cNvCxnSpPr>
            <a:cxnSpLocks/>
          </p:cNvCxnSpPr>
          <p:nvPr/>
        </p:nvCxnSpPr>
        <p:spPr>
          <a:xfrm>
            <a:off x="4123375" y="775621"/>
            <a:ext cx="3945248" cy="0"/>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39A4C368-B1A6-92EB-AF96-52E9A4009C04}"/>
              </a:ext>
            </a:extLst>
          </p:cNvPr>
          <p:cNvPicPr>
            <a:picLocks noChangeAspect="1"/>
          </p:cNvPicPr>
          <p:nvPr/>
        </p:nvPicPr>
        <p:blipFill>
          <a:blip r:embed="rId2"/>
          <a:stretch>
            <a:fillRect/>
          </a:stretch>
        </p:blipFill>
        <p:spPr>
          <a:xfrm>
            <a:off x="8806957" y="690740"/>
            <a:ext cx="2972215" cy="5684235"/>
          </a:xfrm>
          <a:prstGeom prst="rect">
            <a:avLst/>
          </a:prstGeom>
        </p:spPr>
      </p:pic>
      <p:pic>
        <p:nvPicPr>
          <p:cNvPr id="13" name="Picture 12">
            <a:extLst>
              <a:ext uri="{FF2B5EF4-FFF2-40B4-BE49-F238E27FC236}">
                <a16:creationId xmlns:a16="http://schemas.microsoft.com/office/drawing/2014/main" id="{789414A5-4CF8-49FB-87CB-84426A858B7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7241" y="1608880"/>
            <a:ext cx="3390087" cy="4138753"/>
          </a:xfrm>
          <a:prstGeom prst="rect">
            <a:avLst/>
          </a:prstGeom>
        </p:spPr>
      </p:pic>
      <p:sp>
        <p:nvSpPr>
          <p:cNvPr id="10" name="Rectangle 9">
            <a:extLst>
              <a:ext uri="{FF2B5EF4-FFF2-40B4-BE49-F238E27FC236}">
                <a16:creationId xmlns:a16="http://schemas.microsoft.com/office/drawing/2014/main" id="{7DBA7332-C8BC-D554-B2C5-7075FF1965FA}"/>
              </a:ext>
            </a:extLst>
          </p:cNvPr>
          <p:cNvSpPr/>
          <p:nvPr/>
        </p:nvSpPr>
        <p:spPr>
          <a:xfrm>
            <a:off x="3998789" y="1313162"/>
            <a:ext cx="4501231" cy="4629874"/>
          </a:xfrm>
          <a:prstGeom prst="rect">
            <a:avLst/>
          </a:prstGeom>
          <a:gradFill flip="none" rotWithShape="1">
            <a:gsLst>
              <a:gs pos="0">
                <a:schemeClr val="accent5">
                  <a:lumMod val="40000"/>
                  <a:lumOff val="60000"/>
                  <a:shade val="30000"/>
                  <a:satMod val="115000"/>
                </a:schemeClr>
              </a:gs>
              <a:gs pos="50000">
                <a:schemeClr val="accent5">
                  <a:lumMod val="40000"/>
                  <a:lumOff val="60000"/>
                  <a:shade val="67500"/>
                  <a:satMod val="115000"/>
                </a:schemeClr>
              </a:gs>
              <a:gs pos="100000">
                <a:schemeClr val="accent5">
                  <a:lumMod val="40000"/>
                  <a:lumOff val="60000"/>
                  <a:shade val="100000"/>
                  <a:satMod val="115000"/>
                </a:schemeClr>
              </a:gs>
            </a:gsLst>
            <a:lin ang="54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US" sz="1600" dirty="0">
                <a:solidFill>
                  <a:srgbClr val="002060"/>
                </a:solidFill>
                <a:latin typeface="Arial" panose="020B0604020202020204" pitchFamily="34" charset="0"/>
                <a:cs typeface="Arial" panose="020B0604020202020204" pitchFamily="34" charset="0"/>
              </a:rPr>
              <a:t>The plastic used in medical devices, such as Hypodermic Safety Needles, is typically medical-grade polypropylene (PP). Polypropylene is a widely used thermoplastic polymer in medical applications due to its excellent chemical resistance, durability, and biocompatibility. It is known for its low toxicity, high melting point, and ability to withstand sterilization processes such as autoclaving and ethylene oxide (</a:t>
            </a:r>
            <a:r>
              <a:rPr lang="en-US" sz="1600" dirty="0" err="1">
                <a:solidFill>
                  <a:srgbClr val="002060"/>
                </a:solidFill>
                <a:latin typeface="Arial" panose="020B0604020202020204" pitchFamily="34" charset="0"/>
                <a:cs typeface="Arial" panose="020B0604020202020204" pitchFamily="34" charset="0"/>
              </a:rPr>
              <a:t>EtO</a:t>
            </a:r>
            <a:r>
              <a:rPr lang="en-US" sz="1600" dirty="0">
                <a:solidFill>
                  <a:srgbClr val="002060"/>
                </a:solidFill>
                <a:latin typeface="Arial" panose="020B0604020202020204" pitchFamily="34" charset="0"/>
                <a:cs typeface="Arial" panose="020B0604020202020204" pitchFamily="34" charset="0"/>
              </a:rPr>
              <a:t>) sterilization. Medical-grade polypropylene is carefully formulated to meet strict regulatory requirements for safety and compatibility with biological tissues and fluids. This material is commonly used to construct needle hubs, safety mechanisms, and other components of hypodermic safety needles to ensure product safety, reliability, and performance in clinical settings.</a:t>
            </a:r>
            <a:endParaRPr lang="en-IN" sz="1600" dirty="0">
              <a:solidFill>
                <a:srgbClr val="00206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58405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710662" y="246200"/>
            <a:ext cx="2760820" cy="630942"/>
          </a:xfrm>
          <a:prstGeom prst="rect">
            <a:avLst/>
          </a:prstGeom>
          <a:noFill/>
        </p:spPr>
        <p:txBody>
          <a:bodyPr wrap="none" rtlCol="0">
            <a:spAutoFit/>
          </a:bodyPr>
          <a:lstStyle/>
          <a:p>
            <a:pPr algn="ctr"/>
            <a:r>
              <a:rPr lang="en-US" sz="3500" b="1" dirty="0">
                <a:latin typeface="Cambria" panose="02040503050406030204" pitchFamily="18" charset="0"/>
                <a:ea typeface="Cambria" panose="02040503050406030204" pitchFamily="18" charset="0"/>
              </a:rPr>
              <a:t>Conclusions</a:t>
            </a:r>
          </a:p>
        </p:txBody>
      </p:sp>
      <p:cxnSp>
        <p:nvCxnSpPr>
          <p:cNvPr id="12" name="Straight Connector 11"/>
          <p:cNvCxnSpPr>
            <a:cxnSpLocks/>
          </p:cNvCxnSpPr>
          <p:nvPr/>
        </p:nvCxnSpPr>
        <p:spPr>
          <a:xfrm flipV="1">
            <a:off x="4758914" y="877142"/>
            <a:ext cx="2664316" cy="8318"/>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79334AE9-E803-C906-D69F-A9AC5D0ACB23}"/>
              </a:ext>
            </a:extLst>
          </p:cNvPr>
          <p:cNvSpPr txBox="1"/>
          <p:nvPr/>
        </p:nvSpPr>
        <p:spPr>
          <a:xfrm>
            <a:off x="905509" y="1391312"/>
            <a:ext cx="11004841" cy="3477875"/>
          </a:xfrm>
          <a:prstGeom prst="rect">
            <a:avLst/>
          </a:prstGeom>
          <a:noFill/>
        </p:spPr>
        <p:txBody>
          <a:bodyPr wrap="square">
            <a:spAutoFit/>
          </a:bodyPr>
          <a:lstStyle/>
          <a:p>
            <a:r>
              <a:rPr lang="en-US" sz="2000" b="1" dirty="0">
                <a:latin typeface="Arial" panose="020B0604020202020204" pitchFamily="34" charset="0"/>
                <a:cs typeface="Arial" panose="020B0604020202020204" pitchFamily="34" charset="0"/>
              </a:rPr>
              <a:t>The success of the Mechanism: </a:t>
            </a:r>
          </a:p>
          <a:p>
            <a:r>
              <a:rPr lang="en-US" sz="2000" dirty="0">
                <a:latin typeface="Arial" panose="020B0604020202020204" pitchFamily="34" charset="0"/>
                <a:cs typeface="Arial" panose="020B0604020202020204" pitchFamily="34" charset="0"/>
              </a:rPr>
              <a:t>By using mechanical stops at sites and joints, we can successfully operate the mechanism.</a:t>
            </a:r>
          </a:p>
          <a:p>
            <a:endParaRPr lang="en-US" sz="2000" b="1"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Practicality:</a:t>
            </a:r>
          </a:p>
          <a:p>
            <a:r>
              <a:rPr lang="en-US" sz="2000" dirty="0">
                <a:latin typeface="Arial" panose="020B0604020202020204" pitchFamily="34" charset="0"/>
                <a:cs typeface="Arial" panose="020B0604020202020204" pitchFamily="34" charset="0"/>
              </a:rPr>
              <a:t>This is a completely practical, simple yet very useful mechanism. It's easy to build and cost-effective. The material used is also not any DHP or rubber, providing better shielding and safety.</a:t>
            </a:r>
          </a:p>
          <a:p>
            <a:endParaRPr lang="en-US" sz="2000" b="1"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Contribution to the Society:</a:t>
            </a:r>
          </a:p>
          <a:p>
            <a:r>
              <a:rPr lang="en-US" sz="2000" dirty="0">
                <a:latin typeface="Arial" panose="020B0604020202020204" pitchFamily="34" charset="0"/>
                <a:cs typeface="Arial" panose="020B0604020202020204" pitchFamily="34" charset="0"/>
              </a:rPr>
              <a:t>It will help save many healthcare workers as well as other people's lives. As we all now know how much of a danger needle stick injuries have been in the past and continue to be. This one simple change will bring much bigger changes in the medical sector.</a:t>
            </a:r>
          </a:p>
        </p:txBody>
      </p:sp>
      <p:sp>
        <p:nvSpPr>
          <p:cNvPr id="7" name="TextBox 6">
            <a:extLst>
              <a:ext uri="{FF2B5EF4-FFF2-40B4-BE49-F238E27FC236}">
                <a16:creationId xmlns:a16="http://schemas.microsoft.com/office/drawing/2014/main" id="{EAB0B181-58E5-F7E4-BCC4-0437D48F50DB}"/>
              </a:ext>
            </a:extLst>
          </p:cNvPr>
          <p:cNvSpPr txBox="1"/>
          <p:nvPr/>
        </p:nvSpPr>
        <p:spPr>
          <a:xfrm>
            <a:off x="2284070" y="5266585"/>
            <a:ext cx="8333772" cy="1477328"/>
          </a:xfrm>
          <a:prstGeom prst="rect">
            <a:avLst/>
          </a:prstGeom>
          <a:noFill/>
        </p:spPr>
        <p:txBody>
          <a:bodyPr wrap="square" rtlCol="0">
            <a:spAutoFit/>
          </a:bodyPr>
          <a:lstStyle/>
          <a:p>
            <a:r>
              <a:rPr lang="en-US" sz="1800" dirty="0">
                <a:latin typeface="Arial" panose="020B0604020202020204" pitchFamily="34" charset="0"/>
                <a:cs typeface="Arial" panose="020B0604020202020204" pitchFamily="34" charset="0"/>
              </a:rPr>
              <a:t>"We can conclude that we don’t necessarily need to build complex machines and mechanisms to bring about change and solve problems. Even smaller, basic mechanisms, when applied smartly and thoughtfully, can advance technology and help save lives. As the saying goes, 'Make it simple but significant.'"</a:t>
            </a:r>
          </a:p>
          <a:p>
            <a:endParaRPr lang="en-IN" dirty="0"/>
          </a:p>
        </p:txBody>
      </p:sp>
    </p:spTree>
    <p:extLst>
      <p:ext uri="{BB962C8B-B14F-4D97-AF65-F5344CB8AC3E}">
        <p14:creationId xmlns:p14="http://schemas.microsoft.com/office/powerpoint/2010/main" val="30066290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8CD25866-F15D-40A4-AEC5-47C044637AB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9" name="Freeform 11">
              <a:extLst>
                <a:ext uri="{FF2B5EF4-FFF2-40B4-BE49-F238E27FC236}">
                  <a16:creationId xmlns:a16="http://schemas.microsoft.com/office/drawing/2014/main" id="{DCB8E995-36E8-40B6-82D4-F52DE2987B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txBody>
            <a:bodyPr/>
            <a:lstStyle/>
            <a:p>
              <a:endParaRPr lang="en-IN"/>
            </a:p>
          </p:txBody>
        </p:sp>
        <p:sp>
          <p:nvSpPr>
            <p:cNvPr id="10" name="Freeform 12">
              <a:extLst>
                <a:ext uri="{FF2B5EF4-FFF2-40B4-BE49-F238E27FC236}">
                  <a16:creationId xmlns:a16="http://schemas.microsoft.com/office/drawing/2014/main" id="{DF54AEB5-68B5-46AE-B8F0-EEBE5DFED8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txBody>
            <a:bodyPr/>
            <a:lstStyle/>
            <a:p>
              <a:endParaRPr lang="en-IN"/>
            </a:p>
          </p:txBody>
        </p:sp>
        <p:sp>
          <p:nvSpPr>
            <p:cNvPr id="11" name="Freeform 13">
              <a:extLst>
                <a:ext uri="{FF2B5EF4-FFF2-40B4-BE49-F238E27FC236}">
                  <a16:creationId xmlns:a16="http://schemas.microsoft.com/office/drawing/2014/main" id="{E3F708CB-F094-4EE7-8AD5-A462F1DF8B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txBody>
            <a:bodyPr/>
            <a:lstStyle/>
            <a:p>
              <a:endParaRPr lang="en-IN"/>
            </a:p>
          </p:txBody>
        </p:sp>
        <p:sp>
          <p:nvSpPr>
            <p:cNvPr id="12" name="Freeform 14">
              <a:extLst>
                <a:ext uri="{FF2B5EF4-FFF2-40B4-BE49-F238E27FC236}">
                  <a16:creationId xmlns:a16="http://schemas.microsoft.com/office/drawing/2014/main" id="{ECFCFB22-E8B5-4FAC-A354-E7E0CE6F2B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txBody>
            <a:bodyPr/>
            <a:lstStyle/>
            <a:p>
              <a:endParaRPr lang="en-IN"/>
            </a:p>
          </p:txBody>
        </p:sp>
        <p:sp>
          <p:nvSpPr>
            <p:cNvPr id="13" name="Freeform 15">
              <a:extLst>
                <a:ext uri="{FF2B5EF4-FFF2-40B4-BE49-F238E27FC236}">
                  <a16:creationId xmlns:a16="http://schemas.microsoft.com/office/drawing/2014/main" id="{ED1DB3B4-A6DC-476F-986E-DF361EE842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txBody>
            <a:bodyPr/>
            <a:lstStyle/>
            <a:p>
              <a:endParaRPr lang="en-IN"/>
            </a:p>
          </p:txBody>
        </p:sp>
        <p:sp>
          <p:nvSpPr>
            <p:cNvPr id="14" name="Freeform 16">
              <a:extLst>
                <a:ext uri="{FF2B5EF4-FFF2-40B4-BE49-F238E27FC236}">
                  <a16:creationId xmlns:a16="http://schemas.microsoft.com/office/drawing/2014/main" id="{4EE13DFA-3489-4DE6-9154-34D9CB4005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txBody>
            <a:bodyPr/>
            <a:lstStyle/>
            <a:p>
              <a:endParaRPr lang="en-IN"/>
            </a:p>
          </p:txBody>
        </p:sp>
        <p:sp>
          <p:nvSpPr>
            <p:cNvPr id="15" name="Freeform 17">
              <a:extLst>
                <a:ext uri="{FF2B5EF4-FFF2-40B4-BE49-F238E27FC236}">
                  <a16:creationId xmlns:a16="http://schemas.microsoft.com/office/drawing/2014/main" id="{5CD12D51-F9A8-4CC9-B9C9-206EAFD8C1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txBody>
            <a:bodyPr/>
            <a:lstStyle/>
            <a:p>
              <a:endParaRPr lang="en-IN"/>
            </a:p>
          </p:txBody>
        </p:sp>
        <p:sp>
          <p:nvSpPr>
            <p:cNvPr id="16" name="Freeform 18">
              <a:extLst>
                <a:ext uri="{FF2B5EF4-FFF2-40B4-BE49-F238E27FC236}">
                  <a16:creationId xmlns:a16="http://schemas.microsoft.com/office/drawing/2014/main" id="{266B326C-1178-40F9-A265-6067D363B4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txBody>
            <a:bodyPr/>
            <a:lstStyle/>
            <a:p>
              <a:endParaRPr lang="en-IN"/>
            </a:p>
          </p:txBody>
        </p:sp>
        <p:sp>
          <p:nvSpPr>
            <p:cNvPr id="17" name="Freeform 19">
              <a:extLst>
                <a:ext uri="{FF2B5EF4-FFF2-40B4-BE49-F238E27FC236}">
                  <a16:creationId xmlns:a16="http://schemas.microsoft.com/office/drawing/2014/main" id="{12F3B319-F00B-4755-BC54-95511E21DB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txBody>
            <a:bodyPr/>
            <a:lstStyle/>
            <a:p>
              <a:endParaRPr lang="en-IN"/>
            </a:p>
          </p:txBody>
        </p:sp>
        <p:sp>
          <p:nvSpPr>
            <p:cNvPr id="18" name="Freeform 20">
              <a:extLst>
                <a:ext uri="{FF2B5EF4-FFF2-40B4-BE49-F238E27FC236}">
                  <a16:creationId xmlns:a16="http://schemas.microsoft.com/office/drawing/2014/main" id="{3079D7BD-8A3F-47F6-8407-D9DA96FF35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txBody>
            <a:bodyPr/>
            <a:lstStyle/>
            <a:p>
              <a:endParaRPr lang="en-IN"/>
            </a:p>
          </p:txBody>
        </p:sp>
        <p:sp>
          <p:nvSpPr>
            <p:cNvPr id="19" name="Freeform 21">
              <a:extLst>
                <a:ext uri="{FF2B5EF4-FFF2-40B4-BE49-F238E27FC236}">
                  <a16:creationId xmlns:a16="http://schemas.microsoft.com/office/drawing/2014/main" id="{1F97C31C-8585-43FB-924B-8ADD651233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txBody>
            <a:bodyPr/>
            <a:lstStyle/>
            <a:p>
              <a:endParaRPr lang="en-IN"/>
            </a:p>
          </p:txBody>
        </p:sp>
        <p:sp>
          <p:nvSpPr>
            <p:cNvPr id="20" name="Freeform 22">
              <a:extLst>
                <a:ext uri="{FF2B5EF4-FFF2-40B4-BE49-F238E27FC236}">
                  <a16:creationId xmlns:a16="http://schemas.microsoft.com/office/drawing/2014/main" id="{A33E1C89-7E74-49BF-A5D1-9A352ED03E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txBody>
            <a:bodyPr/>
            <a:lstStyle/>
            <a:p>
              <a:endParaRPr lang="en-IN"/>
            </a:p>
          </p:txBody>
        </p:sp>
      </p:grpSp>
      <p:grpSp>
        <p:nvGrpSpPr>
          <p:cNvPr id="22" name="Group 21">
            <a:extLst>
              <a:ext uri="{FF2B5EF4-FFF2-40B4-BE49-F238E27FC236}">
                <a16:creationId xmlns:a16="http://schemas.microsoft.com/office/drawing/2014/main" id="{0C4A17ED-96AA-44A6-A050-E1A7A1CDD9E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p:grpSpPr>
        <p:sp>
          <p:nvSpPr>
            <p:cNvPr id="23" name="Freeform 27">
              <a:extLst>
                <a:ext uri="{FF2B5EF4-FFF2-40B4-BE49-F238E27FC236}">
                  <a16:creationId xmlns:a16="http://schemas.microsoft.com/office/drawing/2014/main" id="{FBB2A87E-3E24-4A6F-9FD8-0F1436D4D3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txBody>
            <a:bodyPr/>
            <a:lstStyle/>
            <a:p>
              <a:endParaRPr lang="en-IN"/>
            </a:p>
          </p:txBody>
        </p:sp>
        <p:sp>
          <p:nvSpPr>
            <p:cNvPr id="24" name="Freeform 28">
              <a:extLst>
                <a:ext uri="{FF2B5EF4-FFF2-40B4-BE49-F238E27FC236}">
                  <a16:creationId xmlns:a16="http://schemas.microsoft.com/office/drawing/2014/main" id="{257F945B-2AA3-4328-BFF5-20DE64011B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txBody>
            <a:bodyPr/>
            <a:lstStyle/>
            <a:p>
              <a:endParaRPr lang="en-IN"/>
            </a:p>
          </p:txBody>
        </p:sp>
        <p:sp>
          <p:nvSpPr>
            <p:cNvPr id="25" name="Freeform 29">
              <a:extLst>
                <a:ext uri="{FF2B5EF4-FFF2-40B4-BE49-F238E27FC236}">
                  <a16:creationId xmlns:a16="http://schemas.microsoft.com/office/drawing/2014/main" id="{E1A7230F-6A6F-403C-9D83-7176E28525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txBody>
            <a:bodyPr/>
            <a:lstStyle/>
            <a:p>
              <a:endParaRPr lang="en-IN"/>
            </a:p>
          </p:txBody>
        </p:sp>
        <p:sp>
          <p:nvSpPr>
            <p:cNvPr id="26" name="Freeform 30">
              <a:extLst>
                <a:ext uri="{FF2B5EF4-FFF2-40B4-BE49-F238E27FC236}">
                  <a16:creationId xmlns:a16="http://schemas.microsoft.com/office/drawing/2014/main" id="{E33E315A-9CB0-460E-A8B7-0A064BBFA0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txBody>
            <a:bodyPr/>
            <a:lstStyle/>
            <a:p>
              <a:endParaRPr lang="en-IN"/>
            </a:p>
          </p:txBody>
        </p:sp>
        <p:sp>
          <p:nvSpPr>
            <p:cNvPr id="27" name="Freeform 31">
              <a:extLst>
                <a:ext uri="{FF2B5EF4-FFF2-40B4-BE49-F238E27FC236}">
                  <a16:creationId xmlns:a16="http://schemas.microsoft.com/office/drawing/2014/main" id="{22CAAD33-CFAD-4E61-82AE-0C6F838530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txBody>
            <a:bodyPr/>
            <a:lstStyle/>
            <a:p>
              <a:endParaRPr lang="en-IN"/>
            </a:p>
          </p:txBody>
        </p:sp>
        <p:sp>
          <p:nvSpPr>
            <p:cNvPr id="28" name="Freeform 32">
              <a:extLst>
                <a:ext uri="{FF2B5EF4-FFF2-40B4-BE49-F238E27FC236}">
                  <a16:creationId xmlns:a16="http://schemas.microsoft.com/office/drawing/2014/main" id="{1A20E13C-2540-4000-A13B-8F781100E3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txBody>
            <a:bodyPr/>
            <a:lstStyle/>
            <a:p>
              <a:endParaRPr lang="en-IN"/>
            </a:p>
          </p:txBody>
        </p:sp>
        <p:sp>
          <p:nvSpPr>
            <p:cNvPr id="29" name="Freeform 33">
              <a:extLst>
                <a:ext uri="{FF2B5EF4-FFF2-40B4-BE49-F238E27FC236}">
                  <a16:creationId xmlns:a16="http://schemas.microsoft.com/office/drawing/2014/main" id="{51EF0A01-E03D-448B-B12E-D5BFC6D0D2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txBody>
            <a:bodyPr/>
            <a:lstStyle/>
            <a:p>
              <a:endParaRPr lang="en-IN"/>
            </a:p>
          </p:txBody>
        </p:sp>
        <p:sp>
          <p:nvSpPr>
            <p:cNvPr id="30" name="Freeform 34">
              <a:extLst>
                <a:ext uri="{FF2B5EF4-FFF2-40B4-BE49-F238E27FC236}">
                  <a16:creationId xmlns:a16="http://schemas.microsoft.com/office/drawing/2014/main" id="{58286A03-168E-477B-8876-2C53E4950D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txBody>
            <a:bodyPr/>
            <a:lstStyle/>
            <a:p>
              <a:endParaRPr lang="en-IN"/>
            </a:p>
          </p:txBody>
        </p:sp>
        <p:sp>
          <p:nvSpPr>
            <p:cNvPr id="31" name="Freeform 35">
              <a:extLst>
                <a:ext uri="{FF2B5EF4-FFF2-40B4-BE49-F238E27FC236}">
                  <a16:creationId xmlns:a16="http://schemas.microsoft.com/office/drawing/2014/main" id="{3DFFC705-1899-4E4C-AE76-F85BAF2F66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txBody>
            <a:bodyPr/>
            <a:lstStyle/>
            <a:p>
              <a:endParaRPr lang="en-IN"/>
            </a:p>
          </p:txBody>
        </p:sp>
        <p:sp>
          <p:nvSpPr>
            <p:cNvPr id="32" name="Freeform 36">
              <a:extLst>
                <a:ext uri="{FF2B5EF4-FFF2-40B4-BE49-F238E27FC236}">
                  <a16:creationId xmlns:a16="http://schemas.microsoft.com/office/drawing/2014/main" id="{01C9598D-BDF6-4A24-83B6-4DCA4D1349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txBody>
            <a:bodyPr/>
            <a:lstStyle/>
            <a:p>
              <a:endParaRPr lang="en-IN"/>
            </a:p>
          </p:txBody>
        </p:sp>
        <p:sp>
          <p:nvSpPr>
            <p:cNvPr id="33" name="Freeform 37">
              <a:extLst>
                <a:ext uri="{FF2B5EF4-FFF2-40B4-BE49-F238E27FC236}">
                  <a16:creationId xmlns:a16="http://schemas.microsoft.com/office/drawing/2014/main" id="{950C8213-67CD-4DEF-AA44-8BB3101392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txBody>
            <a:bodyPr/>
            <a:lstStyle/>
            <a:p>
              <a:endParaRPr lang="en-IN"/>
            </a:p>
          </p:txBody>
        </p:sp>
        <p:sp>
          <p:nvSpPr>
            <p:cNvPr id="34" name="Freeform 38">
              <a:extLst>
                <a:ext uri="{FF2B5EF4-FFF2-40B4-BE49-F238E27FC236}">
                  <a16:creationId xmlns:a16="http://schemas.microsoft.com/office/drawing/2014/main" id="{2016FE1D-E3EB-4CF6-809B-159872CC78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txBody>
            <a:bodyPr/>
            <a:lstStyle/>
            <a:p>
              <a:endParaRPr lang="en-IN"/>
            </a:p>
          </p:txBody>
        </p:sp>
      </p:grpSp>
      <p:sp>
        <p:nvSpPr>
          <p:cNvPr id="36" name="Rectangle 35">
            <a:extLst>
              <a:ext uri="{FF2B5EF4-FFF2-40B4-BE49-F238E27FC236}">
                <a16:creationId xmlns:a16="http://schemas.microsoft.com/office/drawing/2014/main" id="{CE6C63DC-BAE4-42B6-8FDF-F6467C2D23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38" name="Freeform 6">
            <a:extLst>
              <a:ext uri="{FF2B5EF4-FFF2-40B4-BE49-F238E27FC236}">
                <a16:creationId xmlns:a16="http://schemas.microsoft.com/office/drawing/2014/main" id="{5BD23F8E-2E78-4C84-8EFB-FE6C8ACB7F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txBody>
          <a:bodyPr/>
          <a:lstStyle/>
          <a:p>
            <a:endParaRPr lang="en-IN"/>
          </a:p>
        </p:txBody>
      </p:sp>
      <p:sp useBgFill="1">
        <p:nvSpPr>
          <p:cNvPr id="40" name="Rectangle 39">
            <a:extLst>
              <a:ext uri="{FF2B5EF4-FFF2-40B4-BE49-F238E27FC236}">
                <a16:creationId xmlns:a16="http://schemas.microsoft.com/office/drawing/2014/main" id="{57ABABA7-0420-4200-9B65-1C1967CE93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99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A317EBE3-FF86-4DA1-BC9A-331F7F214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grpSp>
        <p:nvGrpSpPr>
          <p:cNvPr id="44" name="Group 43">
            <a:extLst>
              <a:ext uri="{FF2B5EF4-FFF2-40B4-BE49-F238E27FC236}">
                <a16:creationId xmlns:a16="http://schemas.microsoft.com/office/drawing/2014/main" id="{7A03E380-9CD1-4ABA-A763-9F9D252B890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6009967" y="0"/>
            <a:ext cx="6176982" cy="6853245"/>
            <a:chOff x="2487613" y="285750"/>
            <a:chExt cx="2428876" cy="5654676"/>
          </a:xfrm>
          <a:solidFill>
            <a:schemeClr val="bg2">
              <a:lumMod val="90000"/>
            </a:schemeClr>
          </a:solidFill>
        </p:grpSpPr>
        <p:sp>
          <p:nvSpPr>
            <p:cNvPr id="45" name="Freeform 11">
              <a:extLst>
                <a:ext uri="{FF2B5EF4-FFF2-40B4-BE49-F238E27FC236}">
                  <a16:creationId xmlns:a16="http://schemas.microsoft.com/office/drawing/2014/main" id="{66E01B84-4C2B-4DE5-90C8-9C4001A75B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grpFill/>
            <a:ln>
              <a:noFill/>
            </a:ln>
          </p:spPr>
          <p:txBody>
            <a:bodyPr/>
            <a:lstStyle/>
            <a:p>
              <a:endParaRPr lang="en-IN"/>
            </a:p>
          </p:txBody>
        </p:sp>
        <p:sp>
          <p:nvSpPr>
            <p:cNvPr id="46" name="Freeform 12">
              <a:extLst>
                <a:ext uri="{FF2B5EF4-FFF2-40B4-BE49-F238E27FC236}">
                  <a16:creationId xmlns:a16="http://schemas.microsoft.com/office/drawing/2014/main" id="{64CE5A7A-D5C5-4FE5-860C-0B5748FDEE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grpFill/>
            <a:ln>
              <a:noFill/>
            </a:ln>
          </p:spPr>
          <p:txBody>
            <a:bodyPr/>
            <a:lstStyle/>
            <a:p>
              <a:endParaRPr lang="en-IN"/>
            </a:p>
          </p:txBody>
        </p:sp>
        <p:sp>
          <p:nvSpPr>
            <p:cNvPr id="47" name="Freeform 13">
              <a:extLst>
                <a:ext uri="{FF2B5EF4-FFF2-40B4-BE49-F238E27FC236}">
                  <a16:creationId xmlns:a16="http://schemas.microsoft.com/office/drawing/2014/main" id="{016A7D2A-6EEA-47B8-A763-7D82E41B3C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grpFill/>
            <a:ln>
              <a:noFill/>
            </a:ln>
          </p:spPr>
          <p:txBody>
            <a:bodyPr/>
            <a:lstStyle/>
            <a:p>
              <a:endParaRPr lang="en-IN"/>
            </a:p>
          </p:txBody>
        </p:sp>
        <p:sp>
          <p:nvSpPr>
            <p:cNvPr id="48" name="Freeform 14">
              <a:extLst>
                <a:ext uri="{FF2B5EF4-FFF2-40B4-BE49-F238E27FC236}">
                  <a16:creationId xmlns:a16="http://schemas.microsoft.com/office/drawing/2014/main" id="{E758F6E7-6DEC-48D0-ACB1-E5E26B13E6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grpFill/>
            <a:ln>
              <a:noFill/>
            </a:ln>
          </p:spPr>
          <p:txBody>
            <a:bodyPr/>
            <a:lstStyle/>
            <a:p>
              <a:endParaRPr lang="en-IN"/>
            </a:p>
          </p:txBody>
        </p:sp>
        <p:sp>
          <p:nvSpPr>
            <p:cNvPr id="49" name="Freeform 15">
              <a:extLst>
                <a:ext uri="{FF2B5EF4-FFF2-40B4-BE49-F238E27FC236}">
                  <a16:creationId xmlns:a16="http://schemas.microsoft.com/office/drawing/2014/main" id="{B56657FF-C027-42E7-859B-902929B6FA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grpFill/>
            <a:ln>
              <a:noFill/>
            </a:ln>
          </p:spPr>
          <p:txBody>
            <a:bodyPr/>
            <a:lstStyle/>
            <a:p>
              <a:endParaRPr lang="en-IN"/>
            </a:p>
          </p:txBody>
        </p:sp>
        <p:sp>
          <p:nvSpPr>
            <p:cNvPr id="50" name="Freeform 16">
              <a:extLst>
                <a:ext uri="{FF2B5EF4-FFF2-40B4-BE49-F238E27FC236}">
                  <a16:creationId xmlns:a16="http://schemas.microsoft.com/office/drawing/2014/main" id="{79047F2A-5978-46C6-B3A2-54AAC2136B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grpFill/>
            <a:ln>
              <a:noFill/>
            </a:ln>
          </p:spPr>
          <p:txBody>
            <a:bodyPr/>
            <a:lstStyle/>
            <a:p>
              <a:endParaRPr lang="en-IN"/>
            </a:p>
          </p:txBody>
        </p:sp>
        <p:sp>
          <p:nvSpPr>
            <p:cNvPr id="51" name="Freeform 17">
              <a:extLst>
                <a:ext uri="{FF2B5EF4-FFF2-40B4-BE49-F238E27FC236}">
                  <a16:creationId xmlns:a16="http://schemas.microsoft.com/office/drawing/2014/main" id="{F3BE8FD1-0A72-4640-AC7A-2E057273F8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grpFill/>
            <a:ln>
              <a:noFill/>
            </a:ln>
          </p:spPr>
          <p:txBody>
            <a:bodyPr/>
            <a:lstStyle/>
            <a:p>
              <a:endParaRPr lang="en-IN"/>
            </a:p>
          </p:txBody>
        </p:sp>
        <p:sp>
          <p:nvSpPr>
            <p:cNvPr id="52" name="Freeform 18">
              <a:extLst>
                <a:ext uri="{FF2B5EF4-FFF2-40B4-BE49-F238E27FC236}">
                  <a16:creationId xmlns:a16="http://schemas.microsoft.com/office/drawing/2014/main" id="{752FC782-A372-4D11-B20D-958955E564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grpFill/>
            <a:ln>
              <a:noFill/>
            </a:ln>
          </p:spPr>
          <p:txBody>
            <a:bodyPr/>
            <a:lstStyle/>
            <a:p>
              <a:endParaRPr lang="en-IN"/>
            </a:p>
          </p:txBody>
        </p:sp>
        <p:sp>
          <p:nvSpPr>
            <p:cNvPr id="53" name="Freeform 19">
              <a:extLst>
                <a:ext uri="{FF2B5EF4-FFF2-40B4-BE49-F238E27FC236}">
                  <a16:creationId xmlns:a16="http://schemas.microsoft.com/office/drawing/2014/main" id="{AA00B2F1-BEE2-444A-8249-C8E3212CA1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4" y="468286"/>
              <a:ext cx="1768475" cy="4262464"/>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grpFill/>
            <a:ln>
              <a:noFill/>
            </a:ln>
          </p:spPr>
          <p:txBody>
            <a:bodyPr/>
            <a:lstStyle/>
            <a:p>
              <a:endParaRPr lang="en-IN"/>
            </a:p>
          </p:txBody>
        </p:sp>
        <p:sp>
          <p:nvSpPr>
            <p:cNvPr id="54" name="Freeform 20">
              <a:extLst>
                <a:ext uri="{FF2B5EF4-FFF2-40B4-BE49-F238E27FC236}">
                  <a16:creationId xmlns:a16="http://schemas.microsoft.com/office/drawing/2014/main" id="{E7F5747E-514B-4CF7-B6B0-DAD7149097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grpFill/>
            <a:ln>
              <a:noFill/>
            </a:ln>
          </p:spPr>
          <p:txBody>
            <a:bodyPr/>
            <a:lstStyle/>
            <a:p>
              <a:endParaRPr lang="en-IN"/>
            </a:p>
          </p:txBody>
        </p:sp>
        <p:sp>
          <p:nvSpPr>
            <p:cNvPr id="55" name="Freeform 21">
              <a:extLst>
                <a:ext uri="{FF2B5EF4-FFF2-40B4-BE49-F238E27FC236}">
                  <a16:creationId xmlns:a16="http://schemas.microsoft.com/office/drawing/2014/main" id="{931614BB-1593-40ED-8113-2BD1187055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grpFill/>
            <a:ln>
              <a:noFill/>
            </a:ln>
          </p:spPr>
          <p:txBody>
            <a:bodyPr/>
            <a:lstStyle/>
            <a:p>
              <a:endParaRPr lang="en-IN"/>
            </a:p>
          </p:txBody>
        </p:sp>
        <p:sp>
          <p:nvSpPr>
            <p:cNvPr id="56" name="Freeform 22">
              <a:extLst>
                <a:ext uri="{FF2B5EF4-FFF2-40B4-BE49-F238E27FC236}">
                  <a16:creationId xmlns:a16="http://schemas.microsoft.com/office/drawing/2014/main" id="{2691871F-F15C-4E19-BC9C-78E5748D74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grpFill/>
            <a:ln>
              <a:noFill/>
            </a:ln>
          </p:spPr>
          <p:txBody>
            <a:bodyPr/>
            <a:lstStyle/>
            <a:p>
              <a:endParaRPr lang="en-IN"/>
            </a:p>
          </p:txBody>
        </p:sp>
      </p:grpSp>
      <p:sp>
        <p:nvSpPr>
          <p:cNvPr id="3" name="TextBox 2">
            <a:extLst>
              <a:ext uri="{FF2B5EF4-FFF2-40B4-BE49-F238E27FC236}">
                <a16:creationId xmlns:a16="http://schemas.microsoft.com/office/drawing/2014/main" id="{33E22A6E-4617-FE55-B27B-E6B1C2325129}"/>
              </a:ext>
            </a:extLst>
          </p:cNvPr>
          <p:cNvSpPr txBox="1"/>
          <p:nvPr/>
        </p:nvSpPr>
        <p:spPr>
          <a:xfrm>
            <a:off x="1304103" y="1318591"/>
            <a:ext cx="5800929" cy="4220820"/>
          </a:xfrm>
          <a:prstGeom prst="rect">
            <a:avLst/>
          </a:prstGeom>
        </p:spPr>
        <p:txBody>
          <a:bodyPr vert="horz" lIns="91440" tIns="45720" rIns="91440" bIns="45720" rtlCol="0" anchor="ctr">
            <a:normAutofit/>
          </a:bodyPr>
          <a:lstStyle/>
          <a:p>
            <a:pPr algn="r">
              <a:spcBef>
                <a:spcPct val="0"/>
              </a:spcBef>
              <a:spcAft>
                <a:spcPts val="600"/>
              </a:spcAft>
            </a:pPr>
            <a:r>
              <a:rPr lang="en-US" sz="6600">
                <a:solidFill>
                  <a:schemeClr val="tx2">
                    <a:lumMod val="75000"/>
                  </a:schemeClr>
                </a:solidFill>
                <a:latin typeface="+mj-lt"/>
                <a:ea typeface="+mj-ea"/>
                <a:cs typeface="+mj-cs"/>
              </a:rPr>
              <a:t>THANKYOU FOR YOUR KIND ATTENTION!</a:t>
            </a:r>
          </a:p>
        </p:txBody>
      </p:sp>
      <p:cxnSp>
        <p:nvCxnSpPr>
          <p:cNvPr id="58" name="Straight Connector 57">
            <a:extLst>
              <a:ext uri="{FF2B5EF4-FFF2-40B4-BE49-F238E27FC236}">
                <a16:creationId xmlns:a16="http://schemas.microsoft.com/office/drawing/2014/main" id="{34D43EC1-35FA-4FC3-8526-F655CEB09D9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37196" y="1871831"/>
            <a:ext cx="0" cy="3200400"/>
          </a:xfrm>
          <a:prstGeom prst="line">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482505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7398C59F-5A18-487B-91D6-B955AACF2E5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14" name="Freeform 11">
              <a:extLst>
                <a:ext uri="{FF2B5EF4-FFF2-40B4-BE49-F238E27FC236}">
                  <a16:creationId xmlns:a16="http://schemas.microsoft.com/office/drawing/2014/main" id="{0557FAFE-C7C3-47EC-A4F5-9B21663192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txBody>
            <a:bodyPr/>
            <a:lstStyle/>
            <a:p>
              <a:endParaRPr lang="en-IN"/>
            </a:p>
          </p:txBody>
        </p:sp>
        <p:sp>
          <p:nvSpPr>
            <p:cNvPr id="15" name="Freeform 12">
              <a:extLst>
                <a:ext uri="{FF2B5EF4-FFF2-40B4-BE49-F238E27FC236}">
                  <a16:creationId xmlns:a16="http://schemas.microsoft.com/office/drawing/2014/main" id="{95BC28FB-3882-4674-9D79-EA58BEB7C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txBody>
            <a:bodyPr/>
            <a:lstStyle/>
            <a:p>
              <a:endParaRPr lang="en-IN"/>
            </a:p>
          </p:txBody>
        </p:sp>
        <p:sp>
          <p:nvSpPr>
            <p:cNvPr id="16" name="Freeform 13">
              <a:extLst>
                <a:ext uri="{FF2B5EF4-FFF2-40B4-BE49-F238E27FC236}">
                  <a16:creationId xmlns:a16="http://schemas.microsoft.com/office/drawing/2014/main" id="{9C6EC892-83F9-402F-8552-0AD7C0556E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txBody>
            <a:bodyPr/>
            <a:lstStyle/>
            <a:p>
              <a:endParaRPr lang="en-IN"/>
            </a:p>
          </p:txBody>
        </p:sp>
        <p:sp>
          <p:nvSpPr>
            <p:cNvPr id="17" name="Freeform 14">
              <a:extLst>
                <a:ext uri="{FF2B5EF4-FFF2-40B4-BE49-F238E27FC236}">
                  <a16:creationId xmlns:a16="http://schemas.microsoft.com/office/drawing/2014/main" id="{18387766-037C-4EF0-8471-D19CBF2A43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txBody>
            <a:bodyPr/>
            <a:lstStyle/>
            <a:p>
              <a:endParaRPr lang="en-IN"/>
            </a:p>
          </p:txBody>
        </p:sp>
        <p:sp>
          <p:nvSpPr>
            <p:cNvPr id="18" name="Freeform 15">
              <a:extLst>
                <a:ext uri="{FF2B5EF4-FFF2-40B4-BE49-F238E27FC236}">
                  <a16:creationId xmlns:a16="http://schemas.microsoft.com/office/drawing/2014/main" id="{1E364F38-6F3A-476A-93E6-962EA817C4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txBody>
            <a:bodyPr/>
            <a:lstStyle/>
            <a:p>
              <a:endParaRPr lang="en-IN"/>
            </a:p>
          </p:txBody>
        </p:sp>
        <p:sp>
          <p:nvSpPr>
            <p:cNvPr id="19" name="Freeform 16">
              <a:extLst>
                <a:ext uri="{FF2B5EF4-FFF2-40B4-BE49-F238E27FC236}">
                  <a16:creationId xmlns:a16="http://schemas.microsoft.com/office/drawing/2014/main" id="{35C335A4-1E67-4293-8BE2-DFB085D4FB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txBody>
            <a:bodyPr/>
            <a:lstStyle/>
            <a:p>
              <a:endParaRPr lang="en-IN"/>
            </a:p>
          </p:txBody>
        </p:sp>
        <p:sp>
          <p:nvSpPr>
            <p:cNvPr id="20" name="Freeform 17">
              <a:extLst>
                <a:ext uri="{FF2B5EF4-FFF2-40B4-BE49-F238E27FC236}">
                  <a16:creationId xmlns:a16="http://schemas.microsoft.com/office/drawing/2014/main" id="{9A8A0F10-2C98-4297-9F92-5D95533927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txBody>
            <a:bodyPr/>
            <a:lstStyle/>
            <a:p>
              <a:endParaRPr lang="en-IN"/>
            </a:p>
          </p:txBody>
        </p:sp>
        <p:sp>
          <p:nvSpPr>
            <p:cNvPr id="21" name="Freeform 18">
              <a:extLst>
                <a:ext uri="{FF2B5EF4-FFF2-40B4-BE49-F238E27FC236}">
                  <a16:creationId xmlns:a16="http://schemas.microsoft.com/office/drawing/2014/main" id="{C3B112A3-006E-4008-A778-DB5F6A09D5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txBody>
            <a:bodyPr/>
            <a:lstStyle/>
            <a:p>
              <a:endParaRPr lang="en-IN"/>
            </a:p>
          </p:txBody>
        </p:sp>
        <p:sp>
          <p:nvSpPr>
            <p:cNvPr id="22" name="Freeform 19">
              <a:extLst>
                <a:ext uri="{FF2B5EF4-FFF2-40B4-BE49-F238E27FC236}">
                  <a16:creationId xmlns:a16="http://schemas.microsoft.com/office/drawing/2014/main" id="{E5E62767-5C25-4C49-9568-432433A3C5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txBody>
            <a:bodyPr/>
            <a:lstStyle/>
            <a:p>
              <a:endParaRPr lang="en-IN"/>
            </a:p>
          </p:txBody>
        </p:sp>
        <p:sp>
          <p:nvSpPr>
            <p:cNvPr id="23" name="Freeform 20">
              <a:extLst>
                <a:ext uri="{FF2B5EF4-FFF2-40B4-BE49-F238E27FC236}">
                  <a16:creationId xmlns:a16="http://schemas.microsoft.com/office/drawing/2014/main" id="{598EC006-77B1-42BA-B815-66CCB9B170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txBody>
            <a:bodyPr/>
            <a:lstStyle/>
            <a:p>
              <a:endParaRPr lang="en-IN"/>
            </a:p>
          </p:txBody>
        </p:sp>
        <p:sp>
          <p:nvSpPr>
            <p:cNvPr id="24" name="Freeform 21">
              <a:extLst>
                <a:ext uri="{FF2B5EF4-FFF2-40B4-BE49-F238E27FC236}">
                  <a16:creationId xmlns:a16="http://schemas.microsoft.com/office/drawing/2014/main" id="{A144ED09-DA06-491D-95A8-AB3DED4329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txBody>
            <a:bodyPr/>
            <a:lstStyle/>
            <a:p>
              <a:endParaRPr lang="en-IN"/>
            </a:p>
          </p:txBody>
        </p:sp>
        <p:sp>
          <p:nvSpPr>
            <p:cNvPr id="25" name="Freeform 22">
              <a:extLst>
                <a:ext uri="{FF2B5EF4-FFF2-40B4-BE49-F238E27FC236}">
                  <a16:creationId xmlns:a16="http://schemas.microsoft.com/office/drawing/2014/main" id="{1CB00BD2-11CD-4A38-8F38-02B0D1105E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txBody>
            <a:bodyPr/>
            <a:lstStyle/>
            <a:p>
              <a:endParaRPr lang="en-IN"/>
            </a:p>
          </p:txBody>
        </p:sp>
      </p:grpSp>
      <p:grpSp>
        <p:nvGrpSpPr>
          <p:cNvPr id="27" name="Group 26">
            <a:extLst>
              <a:ext uri="{FF2B5EF4-FFF2-40B4-BE49-F238E27FC236}">
                <a16:creationId xmlns:a16="http://schemas.microsoft.com/office/drawing/2014/main" id="{520234FB-542E-4550-9C2F-1B56FD41A1C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p:grpSpPr>
        <p:sp>
          <p:nvSpPr>
            <p:cNvPr id="28" name="Freeform 27">
              <a:extLst>
                <a:ext uri="{FF2B5EF4-FFF2-40B4-BE49-F238E27FC236}">
                  <a16:creationId xmlns:a16="http://schemas.microsoft.com/office/drawing/2014/main" id="{41FCE1F3-DEB3-47CD-90FF-7DABB4AF45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txBody>
            <a:bodyPr/>
            <a:lstStyle/>
            <a:p>
              <a:endParaRPr lang="en-IN"/>
            </a:p>
          </p:txBody>
        </p:sp>
        <p:sp>
          <p:nvSpPr>
            <p:cNvPr id="10" name="Freeform 28">
              <a:extLst>
                <a:ext uri="{FF2B5EF4-FFF2-40B4-BE49-F238E27FC236}">
                  <a16:creationId xmlns:a16="http://schemas.microsoft.com/office/drawing/2014/main" id="{5708E488-C19B-452C-B197-6F1C34F6E7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txBody>
            <a:bodyPr/>
            <a:lstStyle/>
            <a:p>
              <a:endParaRPr lang="en-IN"/>
            </a:p>
          </p:txBody>
        </p:sp>
        <p:sp>
          <p:nvSpPr>
            <p:cNvPr id="11" name="Freeform 29">
              <a:extLst>
                <a:ext uri="{FF2B5EF4-FFF2-40B4-BE49-F238E27FC236}">
                  <a16:creationId xmlns:a16="http://schemas.microsoft.com/office/drawing/2014/main" id="{89D3FD25-890E-4981-A71D-EE796873D7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txBody>
            <a:bodyPr/>
            <a:lstStyle/>
            <a:p>
              <a:endParaRPr lang="en-IN"/>
            </a:p>
          </p:txBody>
        </p:sp>
        <p:sp>
          <p:nvSpPr>
            <p:cNvPr id="12" name="Freeform 30">
              <a:extLst>
                <a:ext uri="{FF2B5EF4-FFF2-40B4-BE49-F238E27FC236}">
                  <a16:creationId xmlns:a16="http://schemas.microsoft.com/office/drawing/2014/main" id="{51B5414C-556A-47CB-8EE2-974A85A7A4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txBody>
            <a:bodyPr/>
            <a:lstStyle/>
            <a:p>
              <a:endParaRPr lang="en-IN"/>
            </a:p>
          </p:txBody>
        </p:sp>
        <p:sp>
          <p:nvSpPr>
            <p:cNvPr id="26" name="Freeform 31">
              <a:extLst>
                <a:ext uri="{FF2B5EF4-FFF2-40B4-BE49-F238E27FC236}">
                  <a16:creationId xmlns:a16="http://schemas.microsoft.com/office/drawing/2014/main" id="{1C02B20C-2B27-4B75-8AEE-A5D2E2674B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txBody>
            <a:bodyPr/>
            <a:lstStyle/>
            <a:p>
              <a:endParaRPr lang="en-IN"/>
            </a:p>
          </p:txBody>
        </p:sp>
        <p:sp>
          <p:nvSpPr>
            <p:cNvPr id="40" name="Freeform 32">
              <a:extLst>
                <a:ext uri="{FF2B5EF4-FFF2-40B4-BE49-F238E27FC236}">
                  <a16:creationId xmlns:a16="http://schemas.microsoft.com/office/drawing/2014/main" id="{54427714-F9AA-4F93-BD1D-400F1EA93F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txBody>
            <a:bodyPr/>
            <a:lstStyle/>
            <a:p>
              <a:endParaRPr lang="en-IN"/>
            </a:p>
          </p:txBody>
        </p:sp>
        <p:sp>
          <p:nvSpPr>
            <p:cNvPr id="42" name="Freeform 33">
              <a:extLst>
                <a:ext uri="{FF2B5EF4-FFF2-40B4-BE49-F238E27FC236}">
                  <a16:creationId xmlns:a16="http://schemas.microsoft.com/office/drawing/2014/main" id="{28A77D6A-9E81-497F-ABCC-2695BB5ADD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txBody>
            <a:bodyPr/>
            <a:lstStyle/>
            <a:p>
              <a:endParaRPr lang="en-IN"/>
            </a:p>
          </p:txBody>
        </p:sp>
        <p:sp>
          <p:nvSpPr>
            <p:cNvPr id="44" name="Freeform 34">
              <a:extLst>
                <a:ext uri="{FF2B5EF4-FFF2-40B4-BE49-F238E27FC236}">
                  <a16:creationId xmlns:a16="http://schemas.microsoft.com/office/drawing/2014/main" id="{2A1533BA-1478-4F7C-8E24-3F3E905050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txBody>
            <a:bodyPr/>
            <a:lstStyle/>
            <a:p>
              <a:endParaRPr lang="en-IN"/>
            </a:p>
          </p:txBody>
        </p:sp>
        <p:sp>
          <p:nvSpPr>
            <p:cNvPr id="46" name="Freeform 35">
              <a:extLst>
                <a:ext uri="{FF2B5EF4-FFF2-40B4-BE49-F238E27FC236}">
                  <a16:creationId xmlns:a16="http://schemas.microsoft.com/office/drawing/2014/main" id="{39686201-E633-40FD-A80A-1E28AD52E3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txBody>
            <a:bodyPr/>
            <a:lstStyle/>
            <a:p>
              <a:endParaRPr lang="en-IN"/>
            </a:p>
          </p:txBody>
        </p:sp>
        <p:sp>
          <p:nvSpPr>
            <p:cNvPr id="60" name="Freeform 36">
              <a:extLst>
                <a:ext uri="{FF2B5EF4-FFF2-40B4-BE49-F238E27FC236}">
                  <a16:creationId xmlns:a16="http://schemas.microsoft.com/office/drawing/2014/main" id="{76A215C2-F590-4938-810B-F8A79366CE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txBody>
            <a:bodyPr/>
            <a:lstStyle/>
            <a:p>
              <a:endParaRPr lang="en-IN"/>
            </a:p>
          </p:txBody>
        </p:sp>
        <p:sp>
          <p:nvSpPr>
            <p:cNvPr id="38" name="Freeform 37">
              <a:extLst>
                <a:ext uri="{FF2B5EF4-FFF2-40B4-BE49-F238E27FC236}">
                  <a16:creationId xmlns:a16="http://schemas.microsoft.com/office/drawing/2014/main" id="{85F418E7-330D-4002-8EC8-33C1A897FF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txBody>
            <a:bodyPr/>
            <a:lstStyle/>
            <a:p>
              <a:endParaRPr lang="en-IN"/>
            </a:p>
          </p:txBody>
        </p:sp>
        <p:sp>
          <p:nvSpPr>
            <p:cNvPr id="39" name="Freeform 38">
              <a:extLst>
                <a:ext uri="{FF2B5EF4-FFF2-40B4-BE49-F238E27FC236}">
                  <a16:creationId xmlns:a16="http://schemas.microsoft.com/office/drawing/2014/main" id="{8FFE669A-54C9-4436-9566-C5A90F16DB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txBody>
            <a:bodyPr/>
            <a:lstStyle/>
            <a:p>
              <a:endParaRPr lang="en-IN"/>
            </a:p>
          </p:txBody>
        </p:sp>
      </p:grpSp>
      <p:sp>
        <p:nvSpPr>
          <p:cNvPr id="41" name="Rectangle 40">
            <a:extLst>
              <a:ext uri="{FF2B5EF4-FFF2-40B4-BE49-F238E27FC236}">
                <a16:creationId xmlns:a16="http://schemas.microsoft.com/office/drawing/2014/main" id="{DE91395A-2D18-4AF6-A0AC-AAA7189FE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43" name="Freeform 11">
            <a:extLst>
              <a:ext uri="{FF2B5EF4-FFF2-40B4-BE49-F238E27FC236}">
                <a16:creationId xmlns:a16="http://schemas.microsoft.com/office/drawing/2014/main" id="{A57352BE-A213-4040-BE8E-D4A925AD9D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p>
            <a:endParaRPr lang="en-IN"/>
          </a:p>
        </p:txBody>
      </p:sp>
      <p:sp useBgFill="1">
        <p:nvSpPr>
          <p:cNvPr id="45" name="Rectangle 44">
            <a:extLst>
              <a:ext uri="{FF2B5EF4-FFF2-40B4-BE49-F238E27FC236}">
                <a16:creationId xmlns:a16="http://schemas.microsoft.com/office/drawing/2014/main" id="{1A44C337-3893-4B29-A265-B1329150B6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20" y="-1"/>
            <a:ext cx="1220724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47" name="Group 46">
            <a:extLst>
              <a:ext uri="{FF2B5EF4-FFF2-40B4-BE49-F238E27FC236}">
                <a16:creationId xmlns:a16="http://schemas.microsoft.com/office/drawing/2014/main" id="{81E0B358-1267-4844-8B3D-B7A279B4175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836169" y="228600"/>
            <a:ext cx="2851523" cy="6638625"/>
            <a:chOff x="2487613" y="285750"/>
            <a:chExt cx="2428875" cy="5654676"/>
          </a:xfrm>
        </p:grpSpPr>
        <p:sp>
          <p:nvSpPr>
            <p:cNvPr id="48" name="Freeform 11">
              <a:extLst>
                <a:ext uri="{FF2B5EF4-FFF2-40B4-BE49-F238E27FC236}">
                  <a16:creationId xmlns:a16="http://schemas.microsoft.com/office/drawing/2014/main" id="{B24AA06A-F1A5-4BB3-9486-9AE7A53B3F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txBody>
            <a:bodyPr/>
            <a:lstStyle/>
            <a:p>
              <a:endParaRPr lang="en-IN"/>
            </a:p>
          </p:txBody>
        </p:sp>
        <p:sp>
          <p:nvSpPr>
            <p:cNvPr id="49" name="Freeform 12">
              <a:extLst>
                <a:ext uri="{FF2B5EF4-FFF2-40B4-BE49-F238E27FC236}">
                  <a16:creationId xmlns:a16="http://schemas.microsoft.com/office/drawing/2014/main" id="{BDF97590-C600-44CB-9303-4A3679F516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txBody>
            <a:bodyPr/>
            <a:lstStyle/>
            <a:p>
              <a:endParaRPr lang="en-IN"/>
            </a:p>
          </p:txBody>
        </p:sp>
        <p:sp>
          <p:nvSpPr>
            <p:cNvPr id="50" name="Freeform 13">
              <a:extLst>
                <a:ext uri="{FF2B5EF4-FFF2-40B4-BE49-F238E27FC236}">
                  <a16:creationId xmlns:a16="http://schemas.microsoft.com/office/drawing/2014/main" id="{A9BBE156-3FFA-4DC4-8468-35BD28DDC6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txBody>
            <a:bodyPr/>
            <a:lstStyle/>
            <a:p>
              <a:endParaRPr lang="en-IN"/>
            </a:p>
          </p:txBody>
        </p:sp>
        <p:sp>
          <p:nvSpPr>
            <p:cNvPr id="51" name="Freeform 14">
              <a:extLst>
                <a:ext uri="{FF2B5EF4-FFF2-40B4-BE49-F238E27FC236}">
                  <a16:creationId xmlns:a16="http://schemas.microsoft.com/office/drawing/2014/main" id="{F7960DE5-3810-4B1E-B1E2-3BAFEA91ED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txBody>
            <a:bodyPr/>
            <a:lstStyle/>
            <a:p>
              <a:endParaRPr lang="en-IN"/>
            </a:p>
          </p:txBody>
        </p:sp>
        <p:sp>
          <p:nvSpPr>
            <p:cNvPr id="52" name="Freeform 15">
              <a:extLst>
                <a:ext uri="{FF2B5EF4-FFF2-40B4-BE49-F238E27FC236}">
                  <a16:creationId xmlns:a16="http://schemas.microsoft.com/office/drawing/2014/main" id="{359E957C-CE11-446F-8AA7-B3E98390B8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txBody>
            <a:bodyPr/>
            <a:lstStyle/>
            <a:p>
              <a:endParaRPr lang="en-IN"/>
            </a:p>
          </p:txBody>
        </p:sp>
        <p:sp>
          <p:nvSpPr>
            <p:cNvPr id="53" name="Freeform 16">
              <a:extLst>
                <a:ext uri="{FF2B5EF4-FFF2-40B4-BE49-F238E27FC236}">
                  <a16:creationId xmlns:a16="http://schemas.microsoft.com/office/drawing/2014/main" id="{A3E9FE34-CA9E-4443-BEBF-D1B9A1C6C2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txBody>
            <a:bodyPr/>
            <a:lstStyle/>
            <a:p>
              <a:endParaRPr lang="en-IN"/>
            </a:p>
          </p:txBody>
        </p:sp>
        <p:sp>
          <p:nvSpPr>
            <p:cNvPr id="54" name="Freeform 17">
              <a:extLst>
                <a:ext uri="{FF2B5EF4-FFF2-40B4-BE49-F238E27FC236}">
                  <a16:creationId xmlns:a16="http://schemas.microsoft.com/office/drawing/2014/main" id="{4F39D814-8A48-4509-BDEB-826F106591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txBody>
            <a:bodyPr/>
            <a:lstStyle/>
            <a:p>
              <a:endParaRPr lang="en-IN"/>
            </a:p>
          </p:txBody>
        </p:sp>
        <p:sp>
          <p:nvSpPr>
            <p:cNvPr id="55" name="Freeform 18">
              <a:extLst>
                <a:ext uri="{FF2B5EF4-FFF2-40B4-BE49-F238E27FC236}">
                  <a16:creationId xmlns:a16="http://schemas.microsoft.com/office/drawing/2014/main" id="{8C6D08C0-8C49-4B87-9CF4-A1F08714FA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txBody>
            <a:bodyPr/>
            <a:lstStyle/>
            <a:p>
              <a:endParaRPr lang="en-IN"/>
            </a:p>
          </p:txBody>
        </p:sp>
        <p:sp>
          <p:nvSpPr>
            <p:cNvPr id="56" name="Freeform 19">
              <a:extLst>
                <a:ext uri="{FF2B5EF4-FFF2-40B4-BE49-F238E27FC236}">
                  <a16:creationId xmlns:a16="http://schemas.microsoft.com/office/drawing/2014/main" id="{308C612B-4C0D-4863-B9CD-F86ABAA1B2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txBody>
            <a:bodyPr/>
            <a:lstStyle/>
            <a:p>
              <a:endParaRPr lang="en-IN"/>
            </a:p>
          </p:txBody>
        </p:sp>
        <p:sp>
          <p:nvSpPr>
            <p:cNvPr id="57" name="Freeform 20">
              <a:extLst>
                <a:ext uri="{FF2B5EF4-FFF2-40B4-BE49-F238E27FC236}">
                  <a16:creationId xmlns:a16="http://schemas.microsoft.com/office/drawing/2014/main" id="{600B1EC8-1B55-4390-A183-C33B5E2273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txBody>
            <a:bodyPr/>
            <a:lstStyle/>
            <a:p>
              <a:endParaRPr lang="en-IN"/>
            </a:p>
          </p:txBody>
        </p:sp>
        <p:sp>
          <p:nvSpPr>
            <p:cNvPr id="58" name="Freeform 21">
              <a:extLst>
                <a:ext uri="{FF2B5EF4-FFF2-40B4-BE49-F238E27FC236}">
                  <a16:creationId xmlns:a16="http://schemas.microsoft.com/office/drawing/2014/main" id="{1790A225-91E1-4BE5-A801-5F1E32721C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txBody>
            <a:bodyPr/>
            <a:lstStyle/>
            <a:p>
              <a:endParaRPr lang="en-IN"/>
            </a:p>
          </p:txBody>
        </p:sp>
        <p:sp>
          <p:nvSpPr>
            <p:cNvPr id="59" name="Freeform 22">
              <a:extLst>
                <a:ext uri="{FF2B5EF4-FFF2-40B4-BE49-F238E27FC236}">
                  <a16:creationId xmlns:a16="http://schemas.microsoft.com/office/drawing/2014/main" id="{DFFC46A2-6BBF-47FD-BC17-5EE1DF7CB9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txBody>
            <a:bodyPr/>
            <a:lstStyle/>
            <a:p>
              <a:endParaRPr lang="en-IN"/>
            </a:p>
          </p:txBody>
        </p:sp>
      </p:grpSp>
      <p:grpSp>
        <p:nvGrpSpPr>
          <p:cNvPr id="61" name="Group 60">
            <a:extLst>
              <a:ext uri="{FF2B5EF4-FFF2-40B4-BE49-F238E27FC236}">
                <a16:creationId xmlns:a16="http://schemas.microsoft.com/office/drawing/2014/main" id="{AF44CA9C-80E8-44E1-A79C-D6EBFC73BCA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677117" y="-786"/>
            <a:ext cx="2356675" cy="6854040"/>
            <a:chOff x="6627813" y="194833"/>
            <a:chExt cx="1952625" cy="5678918"/>
          </a:xfrm>
        </p:grpSpPr>
        <p:sp>
          <p:nvSpPr>
            <p:cNvPr id="62" name="Freeform 27">
              <a:extLst>
                <a:ext uri="{FF2B5EF4-FFF2-40B4-BE49-F238E27FC236}">
                  <a16:creationId xmlns:a16="http://schemas.microsoft.com/office/drawing/2014/main" id="{8CB9417F-98D9-4998-B00B-A5932E4C7D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txBody>
            <a:bodyPr/>
            <a:lstStyle/>
            <a:p>
              <a:endParaRPr lang="en-IN"/>
            </a:p>
          </p:txBody>
        </p:sp>
        <p:sp>
          <p:nvSpPr>
            <p:cNvPr id="63" name="Freeform 28">
              <a:extLst>
                <a:ext uri="{FF2B5EF4-FFF2-40B4-BE49-F238E27FC236}">
                  <a16:creationId xmlns:a16="http://schemas.microsoft.com/office/drawing/2014/main" id="{FA79AA3D-583E-4A1E-AF7E-CBD980F596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txBody>
            <a:bodyPr/>
            <a:lstStyle/>
            <a:p>
              <a:endParaRPr lang="en-IN"/>
            </a:p>
          </p:txBody>
        </p:sp>
        <p:sp>
          <p:nvSpPr>
            <p:cNvPr id="64" name="Freeform 29">
              <a:extLst>
                <a:ext uri="{FF2B5EF4-FFF2-40B4-BE49-F238E27FC236}">
                  <a16:creationId xmlns:a16="http://schemas.microsoft.com/office/drawing/2014/main" id="{D80C9F17-A6B2-4A12-BC77-F84264A669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txBody>
            <a:bodyPr/>
            <a:lstStyle/>
            <a:p>
              <a:endParaRPr lang="en-IN"/>
            </a:p>
          </p:txBody>
        </p:sp>
        <p:sp>
          <p:nvSpPr>
            <p:cNvPr id="65" name="Freeform 30">
              <a:extLst>
                <a:ext uri="{FF2B5EF4-FFF2-40B4-BE49-F238E27FC236}">
                  <a16:creationId xmlns:a16="http://schemas.microsoft.com/office/drawing/2014/main" id="{949C9A53-ED97-44CE-BDD5-ED24892116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txBody>
            <a:bodyPr/>
            <a:lstStyle/>
            <a:p>
              <a:endParaRPr lang="en-IN"/>
            </a:p>
          </p:txBody>
        </p:sp>
        <p:sp>
          <p:nvSpPr>
            <p:cNvPr id="66" name="Freeform 31">
              <a:extLst>
                <a:ext uri="{FF2B5EF4-FFF2-40B4-BE49-F238E27FC236}">
                  <a16:creationId xmlns:a16="http://schemas.microsoft.com/office/drawing/2014/main" id="{0F9FDAE7-225B-4072-8907-6EAA061744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txBody>
            <a:bodyPr/>
            <a:lstStyle/>
            <a:p>
              <a:endParaRPr lang="en-IN"/>
            </a:p>
          </p:txBody>
        </p:sp>
        <p:sp>
          <p:nvSpPr>
            <p:cNvPr id="67" name="Freeform 32">
              <a:extLst>
                <a:ext uri="{FF2B5EF4-FFF2-40B4-BE49-F238E27FC236}">
                  <a16:creationId xmlns:a16="http://schemas.microsoft.com/office/drawing/2014/main" id="{9D49818B-8EA3-4B41-9783-EFE0C618C3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txBody>
            <a:bodyPr/>
            <a:lstStyle/>
            <a:p>
              <a:endParaRPr lang="en-IN"/>
            </a:p>
          </p:txBody>
        </p:sp>
        <p:sp>
          <p:nvSpPr>
            <p:cNvPr id="68" name="Freeform 33">
              <a:extLst>
                <a:ext uri="{FF2B5EF4-FFF2-40B4-BE49-F238E27FC236}">
                  <a16:creationId xmlns:a16="http://schemas.microsoft.com/office/drawing/2014/main" id="{01903E65-D822-4457-B0A5-2F41682241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txBody>
            <a:bodyPr/>
            <a:lstStyle/>
            <a:p>
              <a:endParaRPr lang="en-IN"/>
            </a:p>
          </p:txBody>
        </p:sp>
        <p:sp>
          <p:nvSpPr>
            <p:cNvPr id="69" name="Freeform 34">
              <a:extLst>
                <a:ext uri="{FF2B5EF4-FFF2-40B4-BE49-F238E27FC236}">
                  <a16:creationId xmlns:a16="http://schemas.microsoft.com/office/drawing/2014/main" id="{A5CF9DAB-75BF-43D9-B1E7-817D1FAA00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txBody>
            <a:bodyPr/>
            <a:lstStyle/>
            <a:p>
              <a:endParaRPr lang="en-IN"/>
            </a:p>
          </p:txBody>
        </p:sp>
        <p:sp>
          <p:nvSpPr>
            <p:cNvPr id="70" name="Freeform 35">
              <a:extLst>
                <a:ext uri="{FF2B5EF4-FFF2-40B4-BE49-F238E27FC236}">
                  <a16:creationId xmlns:a16="http://schemas.microsoft.com/office/drawing/2014/main" id="{BB22916D-4BCF-4A4C-8714-A2564D34C3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txBody>
            <a:bodyPr/>
            <a:lstStyle/>
            <a:p>
              <a:endParaRPr lang="en-IN"/>
            </a:p>
          </p:txBody>
        </p:sp>
        <p:sp>
          <p:nvSpPr>
            <p:cNvPr id="71" name="Freeform 36">
              <a:extLst>
                <a:ext uri="{FF2B5EF4-FFF2-40B4-BE49-F238E27FC236}">
                  <a16:creationId xmlns:a16="http://schemas.microsoft.com/office/drawing/2014/main" id="{4CD9F734-569E-44E7-BD53-6214E0F18C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txBody>
            <a:bodyPr/>
            <a:lstStyle/>
            <a:p>
              <a:endParaRPr lang="en-IN"/>
            </a:p>
          </p:txBody>
        </p:sp>
        <p:sp>
          <p:nvSpPr>
            <p:cNvPr id="72" name="Freeform 37">
              <a:extLst>
                <a:ext uri="{FF2B5EF4-FFF2-40B4-BE49-F238E27FC236}">
                  <a16:creationId xmlns:a16="http://schemas.microsoft.com/office/drawing/2014/main" id="{7A5DAACB-2F42-40C8-BF6A-75B79299F9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txBody>
            <a:bodyPr/>
            <a:lstStyle/>
            <a:p>
              <a:endParaRPr lang="en-IN"/>
            </a:p>
          </p:txBody>
        </p:sp>
        <p:sp>
          <p:nvSpPr>
            <p:cNvPr id="73" name="Freeform 38">
              <a:extLst>
                <a:ext uri="{FF2B5EF4-FFF2-40B4-BE49-F238E27FC236}">
                  <a16:creationId xmlns:a16="http://schemas.microsoft.com/office/drawing/2014/main" id="{AD78E0F9-8568-4672-A22F-4ED5B1A96F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txBody>
            <a:bodyPr/>
            <a:lstStyle/>
            <a:p>
              <a:endParaRPr lang="en-IN"/>
            </a:p>
          </p:txBody>
        </p:sp>
      </p:grpSp>
      <p:sp>
        <p:nvSpPr>
          <p:cNvPr id="75" name="Rectangle 74">
            <a:extLst>
              <a:ext uri="{FF2B5EF4-FFF2-40B4-BE49-F238E27FC236}">
                <a16:creationId xmlns:a16="http://schemas.microsoft.com/office/drawing/2014/main" id="{AA5CD610-ED7C-4CED-A9A1-174432C88A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45704"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77" name="Freeform 11">
            <a:extLst>
              <a:ext uri="{FF2B5EF4-FFF2-40B4-BE49-F238E27FC236}">
                <a16:creationId xmlns:a16="http://schemas.microsoft.com/office/drawing/2014/main" id="{0C4379BF-8C7A-480A-BC36-DA55D92A93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645704"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p>
            <a:endParaRPr lang="en-IN"/>
          </a:p>
        </p:txBody>
      </p:sp>
      <p:pic>
        <p:nvPicPr>
          <p:cNvPr id="8" name="Picture 7">
            <a:extLst>
              <a:ext uri="{FF2B5EF4-FFF2-40B4-BE49-F238E27FC236}">
                <a16:creationId xmlns:a16="http://schemas.microsoft.com/office/drawing/2014/main" id="{EB101881-5E10-6DA6-F60E-8BE1A802EC37}"/>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20529" r="34006" b="-2"/>
          <a:stretch/>
        </p:blipFill>
        <p:spPr>
          <a:xfrm>
            <a:off x="-1555" y="1731"/>
            <a:ext cx="4671091" cy="6858000"/>
          </a:xfrm>
          <a:prstGeom prst="rect">
            <a:avLst/>
          </a:prstGeom>
        </p:spPr>
      </p:pic>
      <p:sp>
        <p:nvSpPr>
          <p:cNvPr id="3" name="TextBox 2">
            <a:extLst>
              <a:ext uri="{FF2B5EF4-FFF2-40B4-BE49-F238E27FC236}">
                <a16:creationId xmlns:a16="http://schemas.microsoft.com/office/drawing/2014/main" id="{7B55FB01-E568-D46B-9CCB-9CD1CF65ABFC}"/>
              </a:ext>
            </a:extLst>
          </p:cNvPr>
          <p:cNvSpPr txBox="1"/>
          <p:nvPr/>
        </p:nvSpPr>
        <p:spPr>
          <a:xfrm>
            <a:off x="5417224" y="63062"/>
            <a:ext cx="6552745" cy="2979274"/>
          </a:xfrm>
          <a:prstGeom prst="rect">
            <a:avLst/>
          </a:prstGeom>
        </p:spPr>
        <p:txBody>
          <a:bodyPr vert="horz" lIns="91440" tIns="45720" rIns="91440" bIns="45720" rtlCol="0">
            <a:normAutofit/>
          </a:bodyPr>
          <a:lstStyle/>
          <a:p>
            <a:pPr>
              <a:lnSpc>
                <a:spcPct val="90000"/>
              </a:lnSpc>
              <a:spcBef>
                <a:spcPts val="1000"/>
              </a:spcBef>
              <a:buClr>
                <a:schemeClr val="accent1"/>
              </a:buClr>
              <a:buSzPct val="80000"/>
            </a:pPr>
            <a:endParaRPr lang="en-US" sz="1600" dirty="0">
              <a:solidFill>
                <a:schemeClr val="tx1">
                  <a:lumMod val="75000"/>
                  <a:lumOff val="25000"/>
                </a:schemeClr>
              </a:solidFill>
              <a:effectLst/>
            </a:endParaRPr>
          </a:p>
          <a:p>
            <a:pPr>
              <a:lnSpc>
                <a:spcPct val="90000"/>
              </a:lnSpc>
              <a:spcBef>
                <a:spcPts val="1000"/>
              </a:spcBef>
              <a:buClr>
                <a:schemeClr val="accent1"/>
              </a:buClr>
              <a:buSzPct val="80000"/>
            </a:pPr>
            <a:endParaRPr lang="en-US" sz="1600" dirty="0">
              <a:solidFill>
                <a:schemeClr val="tx1">
                  <a:lumMod val="75000"/>
                  <a:lumOff val="25000"/>
                </a:schemeClr>
              </a:solidFill>
              <a:effectLst/>
            </a:endParaRPr>
          </a:p>
          <a:p>
            <a:pPr>
              <a:lnSpc>
                <a:spcPct val="90000"/>
              </a:lnSpc>
              <a:spcBef>
                <a:spcPts val="1000"/>
              </a:spcBef>
              <a:buClr>
                <a:schemeClr val="accent1"/>
              </a:buClr>
              <a:buSzPct val="80000"/>
            </a:pPr>
            <a:endParaRPr lang="en-US" sz="1600" dirty="0">
              <a:solidFill>
                <a:schemeClr val="tx1">
                  <a:lumMod val="75000"/>
                  <a:lumOff val="25000"/>
                </a:schemeClr>
              </a:solidFill>
            </a:endParaRPr>
          </a:p>
          <a:p>
            <a:pPr>
              <a:lnSpc>
                <a:spcPct val="90000"/>
              </a:lnSpc>
              <a:spcBef>
                <a:spcPts val="1000"/>
              </a:spcBef>
              <a:buClr>
                <a:schemeClr val="accent1"/>
              </a:buClr>
              <a:buSzPct val="80000"/>
            </a:pPr>
            <a:endParaRPr lang="en-US" sz="1600" dirty="0">
              <a:solidFill>
                <a:schemeClr val="tx1">
                  <a:lumMod val="75000"/>
                  <a:lumOff val="25000"/>
                </a:schemeClr>
              </a:solidFill>
              <a:effectLst/>
            </a:endParaRPr>
          </a:p>
          <a:p>
            <a:pPr>
              <a:lnSpc>
                <a:spcPct val="90000"/>
              </a:lnSpc>
              <a:spcBef>
                <a:spcPts val="1000"/>
              </a:spcBef>
              <a:buClr>
                <a:schemeClr val="accent1"/>
              </a:buClr>
              <a:buSzPct val="80000"/>
            </a:pPr>
            <a:r>
              <a:rPr lang="en-US" sz="1600" dirty="0">
                <a:solidFill>
                  <a:schemeClr val="tx1">
                    <a:lumMod val="75000"/>
                    <a:lumOff val="25000"/>
                  </a:schemeClr>
                </a:solidFill>
                <a:effectLst/>
                <a:latin typeface="Arial" panose="020B0604020202020204" pitchFamily="34" charset="0"/>
                <a:cs typeface="Arial" panose="020B0604020202020204" pitchFamily="34" charset="0"/>
              </a:rPr>
              <a:t>Needle stick injuries occur when the skin is accidentally punctured by a sharp object, such as a hypodermic needle that has come into contact with blood, tissue, or other bodily fluids. Here's a breakdown of the key points:</a:t>
            </a:r>
          </a:p>
          <a:p>
            <a:pPr>
              <a:lnSpc>
                <a:spcPct val="90000"/>
              </a:lnSpc>
              <a:spcBef>
                <a:spcPts val="1000"/>
              </a:spcBef>
              <a:buClr>
                <a:schemeClr val="accent1"/>
              </a:buClr>
              <a:buSzPct val="80000"/>
            </a:pPr>
            <a:r>
              <a:rPr lang="en-US" sz="1600" dirty="0">
                <a:solidFill>
                  <a:schemeClr val="tx1">
                    <a:lumMod val="75000"/>
                    <a:lumOff val="25000"/>
                  </a:schemeClr>
                </a:solidFill>
                <a:effectLst/>
                <a:latin typeface="Arial" panose="020B0604020202020204" pitchFamily="34" charset="0"/>
                <a:cs typeface="Arial" panose="020B0604020202020204" pitchFamily="34" charset="0"/>
              </a:rPr>
              <a:t>We need to redesign the syringe cap to prevent needle stick injuries, which affect thousands of healthcare providers and others every year. </a:t>
            </a:r>
          </a:p>
          <a:p>
            <a:pPr lvl="0">
              <a:lnSpc>
                <a:spcPct val="90000"/>
              </a:lnSpc>
              <a:spcBef>
                <a:spcPts val="1000"/>
              </a:spcBef>
              <a:buClr>
                <a:schemeClr val="accent1"/>
              </a:buClr>
              <a:buSzPct val="80000"/>
              <a:tabLst>
                <a:tab pos="457200" algn="l"/>
              </a:tabLst>
            </a:pPr>
            <a:endParaRPr lang="en-US" sz="1600" dirty="0">
              <a:solidFill>
                <a:schemeClr val="tx1">
                  <a:lumMod val="75000"/>
                  <a:lumOff val="25000"/>
                </a:schemeClr>
              </a:solidFill>
              <a:effectLst/>
              <a:latin typeface="Arial" panose="020B0604020202020204" pitchFamily="34" charset="0"/>
              <a:cs typeface="Arial" panose="020B0604020202020204" pitchFamily="34" charset="0"/>
            </a:endParaRPr>
          </a:p>
        </p:txBody>
      </p:sp>
      <p:sp>
        <p:nvSpPr>
          <p:cNvPr id="2" name="TextBox 1">
            <a:extLst>
              <a:ext uri="{FF2B5EF4-FFF2-40B4-BE49-F238E27FC236}">
                <a16:creationId xmlns:a16="http://schemas.microsoft.com/office/drawing/2014/main" id="{8654926E-C9EB-CAFC-8A92-D5AC61275593}"/>
              </a:ext>
            </a:extLst>
          </p:cNvPr>
          <p:cNvSpPr txBox="1"/>
          <p:nvPr/>
        </p:nvSpPr>
        <p:spPr>
          <a:xfrm>
            <a:off x="6463708" y="575341"/>
            <a:ext cx="5402350" cy="646331"/>
          </a:xfrm>
          <a:prstGeom prst="rect">
            <a:avLst/>
          </a:prstGeom>
          <a:noFill/>
        </p:spPr>
        <p:txBody>
          <a:bodyPr wrap="square" rtlCol="0">
            <a:spAutoFit/>
          </a:bodyPr>
          <a:lstStyle/>
          <a:p>
            <a:r>
              <a:rPr lang="en-IN" sz="3600" b="1" i="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PROBLEM STATEMENT</a:t>
            </a:r>
          </a:p>
        </p:txBody>
      </p:sp>
      <p:sp>
        <p:nvSpPr>
          <p:cNvPr id="4" name="TextBox 3">
            <a:extLst>
              <a:ext uri="{FF2B5EF4-FFF2-40B4-BE49-F238E27FC236}">
                <a16:creationId xmlns:a16="http://schemas.microsoft.com/office/drawing/2014/main" id="{D9D8CCB6-214A-AED3-18F5-6A10D8A9F913}"/>
              </a:ext>
            </a:extLst>
          </p:cNvPr>
          <p:cNvSpPr txBox="1"/>
          <p:nvPr/>
        </p:nvSpPr>
        <p:spPr>
          <a:xfrm>
            <a:off x="6333294" y="3364336"/>
            <a:ext cx="5581114" cy="3191643"/>
          </a:xfrm>
          <a:prstGeom prst="rect">
            <a:avLst/>
          </a:prstGeom>
          <a:noFill/>
        </p:spPr>
        <p:txBody>
          <a:bodyPr wrap="square" rtlCol="0">
            <a:spAutoFit/>
          </a:bodyPr>
          <a:lstStyle/>
          <a:p>
            <a:pPr marL="285750" lvl="0" indent="-285750">
              <a:lnSpc>
                <a:spcPct val="90000"/>
              </a:lnSpc>
              <a:spcBef>
                <a:spcPts val="1000"/>
              </a:spcBef>
              <a:buClr>
                <a:schemeClr val="bg2">
                  <a:lumMod val="25000"/>
                </a:schemeClr>
              </a:buClr>
              <a:buSzPct val="80000"/>
              <a:buFont typeface="Wingdings" panose="05000000000000000000" pitchFamily="2" charset="2"/>
              <a:buChar char="q"/>
              <a:tabLst>
                <a:tab pos="457200" algn="l"/>
              </a:tabLst>
            </a:pPr>
            <a:r>
              <a:rPr lang="en-US" sz="1600" u="sng" dirty="0">
                <a:solidFill>
                  <a:schemeClr val="tx1">
                    <a:lumMod val="75000"/>
                    <a:lumOff val="25000"/>
                  </a:schemeClr>
                </a:solidFill>
                <a:effectLst/>
                <a:latin typeface="Arial" panose="020B0604020202020204" pitchFamily="34" charset="0"/>
                <a:cs typeface="Arial" panose="020B0604020202020204" pitchFamily="34" charset="0"/>
              </a:rPr>
              <a:t>Cause</a:t>
            </a:r>
            <a:r>
              <a:rPr lang="en-US" sz="1600" dirty="0">
                <a:solidFill>
                  <a:schemeClr val="tx1">
                    <a:lumMod val="75000"/>
                    <a:lumOff val="25000"/>
                  </a:schemeClr>
                </a:solidFill>
                <a:effectLst/>
                <a:latin typeface="Arial" panose="020B0604020202020204" pitchFamily="34" charset="0"/>
                <a:cs typeface="Arial" panose="020B0604020202020204" pitchFamily="34" charset="0"/>
              </a:rPr>
              <a:t>: Accidental puncture by a syringe, most commonly a used hypodermic needle.</a:t>
            </a:r>
          </a:p>
          <a:p>
            <a:pPr marL="285750" lvl="0" indent="-285750">
              <a:lnSpc>
                <a:spcPct val="90000"/>
              </a:lnSpc>
              <a:spcBef>
                <a:spcPts val="1000"/>
              </a:spcBef>
              <a:buClr>
                <a:schemeClr val="bg2">
                  <a:lumMod val="25000"/>
                </a:schemeClr>
              </a:buClr>
              <a:buSzPct val="80000"/>
              <a:buFont typeface="Wingdings" panose="05000000000000000000" pitchFamily="2" charset="2"/>
              <a:buChar char="q"/>
              <a:tabLst>
                <a:tab pos="457200" algn="l"/>
              </a:tabLst>
            </a:pPr>
            <a:r>
              <a:rPr lang="en-US" sz="1600" u="sng" dirty="0">
                <a:solidFill>
                  <a:schemeClr val="tx1">
                    <a:lumMod val="75000"/>
                    <a:lumOff val="25000"/>
                  </a:schemeClr>
                </a:solidFill>
                <a:effectLst/>
                <a:latin typeface="Arial" panose="020B0604020202020204" pitchFamily="34" charset="0"/>
                <a:cs typeface="Arial" panose="020B0604020202020204" pitchFamily="34" charset="0"/>
              </a:rPr>
              <a:t>High-risk professions</a:t>
            </a:r>
            <a:r>
              <a:rPr lang="en-US" sz="1600" dirty="0">
                <a:solidFill>
                  <a:schemeClr val="tx1">
                    <a:lumMod val="75000"/>
                    <a:lumOff val="25000"/>
                  </a:schemeClr>
                </a:solidFill>
                <a:effectLst/>
                <a:latin typeface="Arial" panose="020B0604020202020204" pitchFamily="34" charset="0"/>
                <a:cs typeface="Arial" panose="020B0604020202020204" pitchFamily="34" charset="0"/>
              </a:rPr>
              <a:t>: Healthcare workers such as nurses, doctors, lab technicians, and anyone who regularly handles needles are at an increased risk.</a:t>
            </a:r>
          </a:p>
          <a:p>
            <a:pPr marL="285750" lvl="0" indent="-285750">
              <a:lnSpc>
                <a:spcPct val="90000"/>
              </a:lnSpc>
              <a:spcBef>
                <a:spcPts val="1000"/>
              </a:spcBef>
              <a:buClr>
                <a:schemeClr val="bg2">
                  <a:lumMod val="25000"/>
                </a:schemeClr>
              </a:buClr>
              <a:buSzPct val="80000"/>
              <a:buFont typeface="Wingdings" panose="05000000000000000000" pitchFamily="2" charset="2"/>
              <a:buChar char="q"/>
              <a:tabLst>
                <a:tab pos="457200" algn="l"/>
              </a:tabLst>
            </a:pPr>
            <a:r>
              <a:rPr lang="en-US" sz="1600" u="sng" dirty="0">
                <a:solidFill>
                  <a:schemeClr val="tx1">
                    <a:lumMod val="75000"/>
                    <a:lumOff val="25000"/>
                  </a:schemeClr>
                </a:solidFill>
                <a:effectLst/>
                <a:latin typeface="Arial" panose="020B0604020202020204" pitchFamily="34" charset="0"/>
                <a:cs typeface="Arial" panose="020B0604020202020204" pitchFamily="34" charset="0"/>
              </a:rPr>
              <a:t>Transmission risk</a:t>
            </a:r>
            <a:r>
              <a:rPr lang="en-US" sz="1600" dirty="0">
                <a:solidFill>
                  <a:schemeClr val="tx1">
                    <a:lumMod val="75000"/>
                    <a:lumOff val="25000"/>
                  </a:schemeClr>
                </a:solidFill>
                <a:effectLst/>
                <a:latin typeface="Arial" panose="020B0604020202020204" pitchFamily="34" charset="0"/>
                <a:cs typeface="Arial" panose="020B0604020202020204" pitchFamily="34" charset="0"/>
              </a:rPr>
              <a:t>: These injuries can potentially transmit 			           blood-borne diseases such as:  </a:t>
            </a:r>
            <a:endParaRPr lang="en-US" sz="1600" dirty="0">
              <a:solidFill>
                <a:schemeClr val="tx1">
                  <a:lumMod val="75000"/>
                  <a:lumOff val="25000"/>
                </a:schemeClr>
              </a:solidFill>
              <a:latin typeface="Arial" panose="020B0604020202020204" pitchFamily="34" charset="0"/>
              <a:cs typeface="Arial" panose="020B0604020202020204" pitchFamily="34" charset="0"/>
            </a:endParaRPr>
          </a:p>
          <a:p>
            <a:pPr lvl="0">
              <a:lnSpc>
                <a:spcPct val="90000"/>
              </a:lnSpc>
              <a:spcBef>
                <a:spcPts val="1000"/>
              </a:spcBef>
              <a:buClr>
                <a:schemeClr val="bg2">
                  <a:lumMod val="25000"/>
                </a:schemeClr>
              </a:buClr>
              <a:buSzPct val="80000"/>
              <a:tabLst>
                <a:tab pos="457200" algn="l"/>
              </a:tabLst>
            </a:pPr>
            <a:r>
              <a:rPr lang="en-US" sz="1600" dirty="0">
                <a:solidFill>
                  <a:schemeClr val="tx1">
                    <a:lumMod val="75000"/>
                    <a:lumOff val="25000"/>
                  </a:schemeClr>
                </a:solidFill>
                <a:latin typeface="Arial" panose="020B0604020202020204" pitchFamily="34" charset="0"/>
                <a:cs typeface="Arial" panose="020B0604020202020204" pitchFamily="34" charset="0"/>
              </a:rPr>
              <a:t>				</a:t>
            </a:r>
            <a:r>
              <a:rPr lang="en-US" sz="1600" dirty="0">
                <a:solidFill>
                  <a:schemeClr val="tx1">
                    <a:lumMod val="75000"/>
                    <a:lumOff val="25000"/>
                  </a:schemeClr>
                </a:solidFill>
                <a:effectLst/>
                <a:latin typeface="Arial" panose="020B0604020202020204" pitchFamily="34" charset="0"/>
                <a:cs typeface="Arial" panose="020B0604020202020204" pitchFamily="34" charset="0"/>
              </a:rPr>
              <a:t>Hepatitis B (HBV) 								Hepatitis C (HCV)  </a:t>
            </a:r>
            <a:r>
              <a:rPr lang="en-US" sz="1600" dirty="0">
                <a:solidFill>
                  <a:schemeClr val="tx1">
                    <a:lumMod val="75000"/>
                    <a:lumOff val="25000"/>
                  </a:schemeClr>
                </a:solidFill>
                <a:latin typeface="Arial" panose="020B0604020202020204" pitchFamily="34" charset="0"/>
                <a:cs typeface="Arial" panose="020B0604020202020204" pitchFamily="34" charset="0"/>
              </a:rPr>
              <a:t>								</a:t>
            </a:r>
            <a:r>
              <a:rPr lang="en-US" sz="1600" dirty="0">
                <a:solidFill>
                  <a:schemeClr val="tx1">
                    <a:lumMod val="75000"/>
                    <a:lumOff val="25000"/>
                  </a:schemeClr>
                </a:solidFill>
                <a:effectLst/>
                <a:latin typeface="Arial" panose="020B0604020202020204" pitchFamily="34" charset="0"/>
                <a:cs typeface="Arial" panose="020B0604020202020204" pitchFamily="34" charset="0"/>
              </a:rPr>
              <a:t>Human Immunodeficiency Virus (HIV) 					</a:t>
            </a:r>
            <a:r>
              <a:rPr lang="en-US" sz="1600" dirty="0">
                <a:solidFill>
                  <a:schemeClr val="tx1">
                    <a:lumMod val="75000"/>
                    <a:lumOff val="25000"/>
                  </a:schemeClr>
                </a:solidFill>
                <a:latin typeface="Arial" panose="020B0604020202020204" pitchFamily="34" charset="0"/>
                <a:cs typeface="Arial" panose="020B0604020202020204" pitchFamily="34" charset="0"/>
              </a:rPr>
              <a:t>- </a:t>
            </a:r>
            <a:r>
              <a:rPr lang="en-US" sz="1600" dirty="0">
                <a:solidFill>
                  <a:schemeClr val="tx1">
                    <a:lumMod val="75000"/>
                    <a:lumOff val="25000"/>
                  </a:schemeClr>
                </a:solidFill>
                <a:effectLst/>
                <a:latin typeface="Arial" panose="020B0604020202020204" pitchFamily="34" charset="0"/>
                <a:cs typeface="Arial" panose="020B0604020202020204" pitchFamily="34" charset="0"/>
              </a:rPr>
              <a:t>the virus that causes AIDS    </a:t>
            </a:r>
            <a:r>
              <a:rPr lang="en-US" sz="1600" dirty="0">
                <a:solidFill>
                  <a:schemeClr val="tx1">
                    <a:lumMod val="75000"/>
                    <a:lumOff val="25000"/>
                  </a:schemeClr>
                </a:solidFill>
                <a:effectLst/>
              </a:rPr>
              <a:t>                                                                                                                        </a:t>
            </a:r>
          </a:p>
          <a:p>
            <a:endParaRPr lang="en-IN" dirty="0"/>
          </a:p>
        </p:txBody>
      </p:sp>
    </p:spTree>
    <p:extLst>
      <p:ext uri="{BB962C8B-B14F-4D97-AF65-F5344CB8AC3E}">
        <p14:creationId xmlns:p14="http://schemas.microsoft.com/office/powerpoint/2010/main" val="26956287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472880" y="79058"/>
            <a:ext cx="5875711" cy="630942"/>
          </a:xfrm>
          <a:prstGeom prst="rect">
            <a:avLst/>
          </a:prstGeom>
          <a:noFill/>
        </p:spPr>
        <p:txBody>
          <a:bodyPr wrap="none" rtlCol="0">
            <a:spAutoFit/>
          </a:bodyPr>
          <a:lstStyle/>
          <a:p>
            <a:pPr algn="ctr"/>
            <a:r>
              <a:rPr lang="en-US" sz="3500" b="1" dirty="0">
                <a:latin typeface="Cambria" panose="02040503050406030204" pitchFamily="18" charset="0"/>
                <a:ea typeface="Cambria" panose="02040503050406030204" pitchFamily="18" charset="0"/>
              </a:rPr>
              <a:t>Motivation and Application</a:t>
            </a:r>
          </a:p>
        </p:txBody>
      </p:sp>
      <p:cxnSp>
        <p:nvCxnSpPr>
          <p:cNvPr id="12" name="Straight Connector 11"/>
          <p:cNvCxnSpPr/>
          <p:nvPr/>
        </p:nvCxnSpPr>
        <p:spPr>
          <a:xfrm>
            <a:off x="4094235" y="710000"/>
            <a:ext cx="4455723" cy="0"/>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graphicFrame>
        <p:nvGraphicFramePr>
          <p:cNvPr id="7" name="Diagram 6">
            <a:extLst>
              <a:ext uri="{FF2B5EF4-FFF2-40B4-BE49-F238E27FC236}">
                <a16:creationId xmlns:a16="http://schemas.microsoft.com/office/drawing/2014/main" id="{4ECAA224-8CD3-6659-740B-D0AEAFDA715B}"/>
              </a:ext>
            </a:extLst>
          </p:cNvPr>
          <p:cNvGraphicFramePr/>
          <p:nvPr>
            <p:extLst>
              <p:ext uri="{D42A27DB-BD31-4B8C-83A1-F6EECF244321}">
                <p14:modId xmlns:p14="http://schemas.microsoft.com/office/powerpoint/2010/main" val="4096696466"/>
              </p:ext>
            </p:extLst>
          </p:nvPr>
        </p:nvGraphicFramePr>
        <p:xfrm>
          <a:off x="418568" y="972998"/>
          <a:ext cx="6934719" cy="449493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0" name="Picture 9">
            <a:extLst>
              <a:ext uri="{FF2B5EF4-FFF2-40B4-BE49-F238E27FC236}">
                <a16:creationId xmlns:a16="http://schemas.microsoft.com/office/drawing/2014/main" id="{6BAF1CFF-1B0E-855B-C0F8-F4EBD49A9915}"/>
              </a:ext>
            </a:extLst>
          </p:cNvPr>
          <p:cNvPicPr>
            <a:picLocks noChangeAspect="1"/>
          </p:cNvPicPr>
          <p:nvPr/>
        </p:nvPicPr>
        <p:blipFill>
          <a:blip r:embed="rId7"/>
          <a:stretch>
            <a:fillRect/>
          </a:stretch>
        </p:blipFill>
        <p:spPr>
          <a:xfrm>
            <a:off x="7492383" y="1077059"/>
            <a:ext cx="4430654" cy="2950193"/>
          </a:xfrm>
          <a:prstGeom prst="rect">
            <a:avLst/>
          </a:prstGeom>
        </p:spPr>
      </p:pic>
      <p:sp>
        <p:nvSpPr>
          <p:cNvPr id="11" name="Rectangle 10">
            <a:extLst>
              <a:ext uri="{FF2B5EF4-FFF2-40B4-BE49-F238E27FC236}">
                <a16:creationId xmlns:a16="http://schemas.microsoft.com/office/drawing/2014/main" id="{E7C9E25A-E3D4-C14F-4EF3-4B2E1CC1803C}"/>
              </a:ext>
            </a:extLst>
          </p:cNvPr>
          <p:cNvSpPr/>
          <p:nvPr/>
        </p:nvSpPr>
        <p:spPr>
          <a:xfrm>
            <a:off x="7607030" y="4147491"/>
            <a:ext cx="4316007" cy="651753"/>
          </a:xfrm>
          <a:prstGeom prst="rect">
            <a:avLst/>
          </a:prstGeom>
          <a:gradFill flip="none" rotWithShape="1">
            <a:gsLst>
              <a:gs pos="0">
                <a:srgbClr val="E68F88">
                  <a:shade val="30000"/>
                  <a:satMod val="115000"/>
                </a:srgbClr>
              </a:gs>
              <a:gs pos="50000">
                <a:srgbClr val="E68F88">
                  <a:shade val="67500"/>
                  <a:satMod val="115000"/>
                </a:srgbClr>
              </a:gs>
              <a:gs pos="100000">
                <a:srgbClr val="E68F88">
                  <a:shade val="100000"/>
                  <a:satMod val="115000"/>
                </a:srgbClr>
              </a:gs>
            </a:gsLst>
            <a:path path="circle">
              <a:fillToRect l="50000" t="50000" r="50000" b="50000"/>
            </a:path>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latin typeface="Arial" panose="020B0604020202020204" pitchFamily="34" charset="0"/>
                <a:cs typeface="Arial" panose="020B0604020202020204" pitchFamily="34" charset="0"/>
              </a:rPr>
              <a:t>"Data containing the causes and types of needle stick injuries affecting people."</a:t>
            </a:r>
            <a:endParaRPr lang="en-IN" sz="16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92AE9B5C-C386-DDAF-942B-73AFF96E5B70}"/>
              </a:ext>
            </a:extLst>
          </p:cNvPr>
          <p:cNvSpPr txBox="1"/>
          <p:nvPr/>
        </p:nvSpPr>
        <p:spPr>
          <a:xfrm>
            <a:off x="583660" y="5817140"/>
            <a:ext cx="11339377" cy="646331"/>
          </a:xfrm>
          <a:prstGeom prst="rect">
            <a:avLst/>
          </a:prstGeom>
          <a:noFill/>
        </p:spPr>
        <p:txBody>
          <a:bodyPr wrap="square" rtlCol="0">
            <a:spAutoFit/>
          </a:bodyPr>
          <a:lstStyle/>
          <a:p>
            <a:r>
              <a:rPr lang="en-US" dirty="0">
                <a:latin typeface="Adobe Fan Heiti Std B" panose="020B0700000000000000" pitchFamily="34" charset="-128"/>
                <a:ea typeface="Adobe Fan Heiti Std B" panose="020B0700000000000000" pitchFamily="34" charset="-128"/>
              </a:rPr>
              <a:t>Most injuries stem from the cap design, as cautious handling often results in accidents. To evolve in line with our advancing world, we must leverage our knowledge to implement necessary changes.</a:t>
            </a:r>
            <a:endParaRPr lang="en-IN" dirty="0">
              <a:latin typeface="Adobe Fan Heiti Std B" panose="020B0700000000000000" pitchFamily="34" charset="-128"/>
              <a:ea typeface="Adobe Fan Heiti Std B" panose="020B0700000000000000" pitchFamily="34" charset="-128"/>
            </a:endParaRPr>
          </a:p>
        </p:txBody>
      </p:sp>
    </p:spTree>
    <p:extLst>
      <p:ext uri="{BB962C8B-B14F-4D97-AF65-F5344CB8AC3E}">
        <p14:creationId xmlns:p14="http://schemas.microsoft.com/office/powerpoint/2010/main" val="24591494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728203" y="122393"/>
            <a:ext cx="4624087" cy="630942"/>
          </a:xfrm>
          <a:prstGeom prst="rect">
            <a:avLst/>
          </a:prstGeom>
          <a:noFill/>
        </p:spPr>
        <p:txBody>
          <a:bodyPr wrap="none" rtlCol="0">
            <a:spAutoFit/>
          </a:bodyPr>
          <a:lstStyle/>
          <a:p>
            <a:pPr algn="ctr"/>
            <a:r>
              <a:rPr lang="en-US" sz="3500" b="1" dirty="0">
                <a:latin typeface="Cambria" panose="02040503050406030204" pitchFamily="18" charset="0"/>
                <a:ea typeface="Cambria" panose="02040503050406030204" pitchFamily="18" charset="0"/>
              </a:rPr>
              <a:t>LITERATURE REVIEW</a:t>
            </a:r>
          </a:p>
        </p:txBody>
      </p:sp>
      <p:cxnSp>
        <p:nvCxnSpPr>
          <p:cNvPr id="12" name="Straight Connector 11"/>
          <p:cNvCxnSpPr/>
          <p:nvPr/>
        </p:nvCxnSpPr>
        <p:spPr>
          <a:xfrm>
            <a:off x="3778923" y="733033"/>
            <a:ext cx="4455723" cy="0"/>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7936440C-CF98-98C7-152C-BF0DDEFC851F}"/>
              </a:ext>
            </a:extLst>
          </p:cNvPr>
          <p:cNvSpPr txBox="1"/>
          <p:nvPr/>
        </p:nvSpPr>
        <p:spPr>
          <a:xfrm>
            <a:off x="6239643" y="959688"/>
            <a:ext cx="5505653" cy="3970318"/>
          </a:xfrm>
          <a:prstGeom prst="rect">
            <a:avLst/>
          </a:prstGeom>
          <a:noFill/>
        </p:spPr>
        <p:txBody>
          <a:bodyPr wrap="square" rtlCol="0">
            <a:spAutoFit/>
          </a:bodyPr>
          <a:lstStyle/>
          <a:p>
            <a:endParaRPr lang="en-IN"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slider-crank mechanism is a simple but versatile mechanical linkage that converts rotational motion into linear motion, or vice versa. It consists of three main components: a crank, a connecting rod, and a slider. </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crank is a rotating shaft driven by a motor or another power source. </a:t>
            </a:r>
          </a:p>
          <a:p>
            <a:r>
              <a:rPr lang="en-US" dirty="0">
                <a:latin typeface="Arial" panose="020B0604020202020204" pitchFamily="34" charset="0"/>
                <a:cs typeface="Arial" panose="020B0604020202020204" pitchFamily="34" charset="0"/>
              </a:rPr>
              <a:t>The connecting rod is a linear link that connects the crank to the slider. </a:t>
            </a:r>
          </a:p>
          <a:p>
            <a:r>
              <a:rPr lang="en-US" dirty="0">
                <a:latin typeface="Arial" panose="020B0604020202020204" pitchFamily="34" charset="0"/>
                <a:cs typeface="Arial" panose="020B0604020202020204" pitchFamily="34" charset="0"/>
              </a:rPr>
              <a:t>The slider is a sliding element that moves back and forth along a straight line.</a:t>
            </a:r>
          </a:p>
          <a:p>
            <a:endParaRPr lang="en-US" dirty="0">
              <a:latin typeface="Arial" panose="020B0604020202020204" pitchFamily="34" charset="0"/>
              <a:cs typeface="Arial" panose="020B0604020202020204" pitchFamily="34" charset="0"/>
            </a:endParaRPr>
          </a:p>
        </p:txBody>
      </p:sp>
      <p:pic>
        <p:nvPicPr>
          <p:cNvPr id="29" name="slider crank">
            <a:hlinkClick r:id="" action="ppaction://media"/>
            <a:extLst>
              <a:ext uri="{FF2B5EF4-FFF2-40B4-BE49-F238E27FC236}">
                <a16:creationId xmlns:a16="http://schemas.microsoft.com/office/drawing/2014/main" id="{44C04EA7-FA33-DB88-DE06-8520D2AAF99A}"/>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46704" y="2494718"/>
            <a:ext cx="5632377" cy="2079374"/>
          </a:xfrm>
          <a:prstGeom prst="rect">
            <a:avLst/>
          </a:prstGeom>
        </p:spPr>
      </p:pic>
      <p:sp>
        <p:nvSpPr>
          <p:cNvPr id="30" name="TextBox 29">
            <a:extLst>
              <a:ext uri="{FF2B5EF4-FFF2-40B4-BE49-F238E27FC236}">
                <a16:creationId xmlns:a16="http://schemas.microsoft.com/office/drawing/2014/main" id="{329D8DE6-D410-D37E-9E89-CCAD6F50458A}"/>
              </a:ext>
            </a:extLst>
          </p:cNvPr>
          <p:cNvSpPr txBox="1"/>
          <p:nvPr/>
        </p:nvSpPr>
        <p:spPr>
          <a:xfrm>
            <a:off x="1751635" y="5211395"/>
            <a:ext cx="9630138" cy="1015663"/>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When the crank rotates, it pushes and pulls the connecting rod, causing the slider to move back and forth along a straight track. Additionally, you can reverse the action: by pushing or pulling the slider, you can rotate the crank.</a:t>
            </a:r>
            <a:endParaRPr lang="en-IN" sz="2000" dirty="0"/>
          </a:p>
        </p:txBody>
      </p:sp>
      <p:sp>
        <p:nvSpPr>
          <p:cNvPr id="32" name="TextBox 31">
            <a:extLst>
              <a:ext uri="{FF2B5EF4-FFF2-40B4-BE49-F238E27FC236}">
                <a16:creationId xmlns:a16="http://schemas.microsoft.com/office/drawing/2014/main" id="{10C689D5-5667-5BC0-F68C-318C1EEEE3C3}"/>
              </a:ext>
            </a:extLst>
          </p:cNvPr>
          <p:cNvSpPr txBox="1"/>
          <p:nvPr/>
        </p:nvSpPr>
        <p:spPr>
          <a:xfrm flipH="1">
            <a:off x="2751909" y="1254695"/>
            <a:ext cx="864524" cy="369332"/>
          </a:xfrm>
          <a:prstGeom prst="rect">
            <a:avLst/>
          </a:prstGeom>
          <a:noFill/>
        </p:spPr>
        <p:txBody>
          <a:bodyPr wrap="square" rtlCol="0">
            <a:spAutoFit/>
          </a:bodyPr>
          <a:lstStyle/>
          <a:p>
            <a:r>
              <a:rPr lang="en-IN" dirty="0">
                <a:ln w="0"/>
                <a:effectLst>
                  <a:outerShdw blurRad="38100" dist="19050" dir="2700000" algn="tl" rotWithShape="0">
                    <a:schemeClr val="dk1">
                      <a:alpha val="40000"/>
                    </a:schemeClr>
                  </a:outerShdw>
                </a:effectLst>
              </a:rPr>
              <a:t>Video</a:t>
            </a:r>
          </a:p>
        </p:txBody>
      </p:sp>
      <p:sp>
        <p:nvSpPr>
          <p:cNvPr id="33" name="Arrow: Down 32">
            <a:extLst>
              <a:ext uri="{FF2B5EF4-FFF2-40B4-BE49-F238E27FC236}">
                <a16:creationId xmlns:a16="http://schemas.microsoft.com/office/drawing/2014/main" id="{032D7D38-9796-8123-A563-B0E4E244FD17}"/>
              </a:ext>
            </a:extLst>
          </p:cNvPr>
          <p:cNvSpPr/>
          <p:nvPr/>
        </p:nvSpPr>
        <p:spPr>
          <a:xfrm>
            <a:off x="2952678" y="1706779"/>
            <a:ext cx="462987" cy="58645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246240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418" fill="hold"/>
                                        <p:tgtEl>
                                          <p:spTgt spid="29"/>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9"/>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29"/>
                                        </p:tgtEl>
                                      </p:cBhvr>
                                    </p:cmd>
                                  </p:childTnLst>
                                </p:cTn>
                              </p:par>
                            </p:childTnLst>
                          </p:cTn>
                        </p:par>
                      </p:childTnLst>
                    </p:cTn>
                  </p:par>
                </p:childTnLst>
              </p:cTn>
              <p:nextCondLst>
                <p:cond evt="onClick" delay="0">
                  <p:tgtEl>
                    <p:spTgt spid="29"/>
                  </p:tgtEl>
                </p:cond>
              </p:nextCondLst>
            </p:seq>
            <p:video>
              <p:cMediaNode vol="80000" mute="1">
                <p:cTn id="12" fill="hold" display="0">
                  <p:stCondLst>
                    <p:cond delay="indefinite"/>
                  </p:stCondLst>
                </p:cTn>
                <p:tgtEl>
                  <p:spTgt spid="29"/>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778924" y="192911"/>
            <a:ext cx="4211795" cy="630942"/>
          </a:xfrm>
          <a:prstGeom prst="rect">
            <a:avLst/>
          </a:prstGeom>
          <a:noFill/>
        </p:spPr>
        <p:txBody>
          <a:bodyPr wrap="none" rtlCol="0">
            <a:spAutoFit/>
          </a:bodyPr>
          <a:lstStyle/>
          <a:p>
            <a:pPr algn="ctr"/>
            <a:r>
              <a:rPr lang="en-US" sz="3500" b="1" dirty="0">
                <a:latin typeface="Cambria" panose="02040503050406030204" pitchFamily="18" charset="0"/>
                <a:ea typeface="Cambria" panose="02040503050406030204" pitchFamily="18" charset="0"/>
              </a:rPr>
              <a:t>Kinematic Analysis</a:t>
            </a:r>
          </a:p>
        </p:txBody>
      </p:sp>
      <p:cxnSp>
        <p:nvCxnSpPr>
          <p:cNvPr id="12" name="Straight Connector 11"/>
          <p:cNvCxnSpPr/>
          <p:nvPr/>
        </p:nvCxnSpPr>
        <p:spPr>
          <a:xfrm>
            <a:off x="3686327" y="845195"/>
            <a:ext cx="4455723" cy="0"/>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pic>
        <p:nvPicPr>
          <p:cNvPr id="2050" name="Picture 2">
            <a:extLst>
              <a:ext uri="{FF2B5EF4-FFF2-40B4-BE49-F238E27FC236}">
                <a16:creationId xmlns:a16="http://schemas.microsoft.com/office/drawing/2014/main" id="{917EBF79-70E0-1136-EC62-6EAAA974694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561148" y="4708184"/>
            <a:ext cx="4072127" cy="160094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30E32E45-6E74-8E98-1F1A-8C724E4BF47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37606" y="1481773"/>
            <a:ext cx="3310489" cy="1870115"/>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A403C2A5-72B4-890F-B347-7A2078434384}"/>
              </a:ext>
            </a:extLst>
          </p:cNvPr>
          <p:cNvPicPr>
            <a:picLocks noChangeAspect="1"/>
          </p:cNvPicPr>
          <p:nvPr/>
        </p:nvPicPr>
        <p:blipFill>
          <a:blip r:embed="rId4"/>
          <a:stretch>
            <a:fillRect/>
          </a:stretch>
        </p:blipFill>
        <p:spPr>
          <a:xfrm>
            <a:off x="1637606" y="3506113"/>
            <a:ext cx="3318112" cy="1704261"/>
          </a:xfrm>
          <a:prstGeom prst="rect">
            <a:avLst/>
          </a:prstGeom>
        </p:spPr>
      </p:pic>
      <p:sp>
        <p:nvSpPr>
          <p:cNvPr id="4" name="TextBox 3">
            <a:extLst>
              <a:ext uri="{FF2B5EF4-FFF2-40B4-BE49-F238E27FC236}">
                <a16:creationId xmlns:a16="http://schemas.microsoft.com/office/drawing/2014/main" id="{82D933EA-C4E1-D2A4-7B5E-0694AB15B1AF}"/>
              </a:ext>
            </a:extLst>
          </p:cNvPr>
          <p:cNvSpPr txBox="1"/>
          <p:nvPr/>
        </p:nvSpPr>
        <p:spPr>
          <a:xfrm>
            <a:off x="6674215" y="1493561"/>
            <a:ext cx="3667014" cy="2862322"/>
          </a:xfrm>
          <a:prstGeom prst="rect">
            <a:avLst/>
          </a:prstGeom>
          <a:noFill/>
        </p:spPr>
        <p:txBody>
          <a:bodyPr wrap="square" rtlCol="0">
            <a:spAutoFit/>
          </a:bodyPr>
          <a:lstStyle/>
          <a:p>
            <a:r>
              <a:rPr lang="en-IN" dirty="0">
                <a:latin typeface="Arial" panose="020B0604020202020204" pitchFamily="34" charset="0"/>
                <a:cs typeface="Arial" panose="020B0604020202020204" pitchFamily="34" charset="0"/>
              </a:rPr>
              <a:t>No. of links, n=4</a:t>
            </a:r>
          </a:p>
          <a:p>
            <a:r>
              <a:rPr lang="en-IN" dirty="0">
                <a:latin typeface="Arial" panose="020B0604020202020204" pitchFamily="34" charset="0"/>
                <a:cs typeface="Arial" panose="020B0604020202020204" pitchFamily="34" charset="0"/>
              </a:rPr>
              <a:t>No. of lower pairs, p1=4</a:t>
            </a:r>
          </a:p>
          <a:p>
            <a:r>
              <a:rPr lang="en-IN" dirty="0">
                <a:latin typeface="Arial" panose="020B0604020202020204" pitchFamily="34" charset="0"/>
                <a:cs typeface="Arial" panose="020B0604020202020204" pitchFamily="34" charset="0"/>
              </a:rPr>
              <a:t>No. of higher pairs, p2=0</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DOF </a:t>
            </a:r>
            <a:r>
              <a:rPr lang="en-IN" dirty="0">
                <a:latin typeface="Arial" panose="020B0604020202020204" pitchFamily="34" charset="0"/>
                <a:cs typeface="Arial" panose="020B0604020202020204" pitchFamily="34" charset="0"/>
              </a:rPr>
              <a:t>=  3(N-1) - 2P1 - P2</a:t>
            </a:r>
          </a:p>
          <a:p>
            <a:r>
              <a:rPr lang="en-IN" dirty="0">
                <a:latin typeface="Arial" panose="020B0604020202020204" pitchFamily="34" charset="0"/>
                <a:cs typeface="Arial" panose="020B0604020202020204" pitchFamily="34" charset="0"/>
              </a:rPr>
              <a:t>         =  3(4-1) - 2*4 - 0</a:t>
            </a:r>
          </a:p>
          <a:p>
            <a:r>
              <a:rPr lang="en-IN" dirty="0">
                <a:latin typeface="Arial" panose="020B0604020202020204" pitchFamily="34" charset="0"/>
                <a:cs typeface="Arial" panose="020B0604020202020204" pitchFamily="34" charset="0"/>
              </a:rPr>
              <a:t>         =  9 – 8   = 1</a:t>
            </a:r>
          </a:p>
          <a:p>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Thus, the degree of freedom of this mechanism is 1.</a:t>
            </a:r>
          </a:p>
        </p:txBody>
      </p:sp>
      <p:sp>
        <p:nvSpPr>
          <p:cNvPr id="76" name="TextBox 75">
            <a:extLst>
              <a:ext uri="{FF2B5EF4-FFF2-40B4-BE49-F238E27FC236}">
                <a16:creationId xmlns:a16="http://schemas.microsoft.com/office/drawing/2014/main" id="{D2B9D3A5-4DCA-FF31-238B-FA310DDE0B49}"/>
              </a:ext>
            </a:extLst>
          </p:cNvPr>
          <p:cNvSpPr txBox="1"/>
          <p:nvPr/>
        </p:nvSpPr>
        <p:spPr>
          <a:xfrm>
            <a:off x="1156634" y="5643473"/>
            <a:ext cx="5000578" cy="369332"/>
          </a:xfrm>
          <a:prstGeom prst="rect">
            <a:avLst/>
          </a:prstGeom>
          <a:noFill/>
        </p:spPr>
        <p:txBody>
          <a:bodyPr wrap="square" rtlCol="0">
            <a:spAutoFit/>
          </a:bodyPr>
          <a:lstStyle/>
          <a:p>
            <a:r>
              <a:rPr lang="en-IN" b="1" dirty="0">
                <a:latin typeface="Arial" panose="020B0604020202020204" pitchFamily="34" charset="0"/>
                <a:cs typeface="Arial" panose="020B0604020202020204" pitchFamily="34" charset="0"/>
              </a:rPr>
              <a:t>“Dimensions are mentioned in the cad file.”</a:t>
            </a:r>
          </a:p>
        </p:txBody>
      </p:sp>
    </p:spTree>
    <p:extLst>
      <p:ext uri="{BB962C8B-B14F-4D97-AF65-F5344CB8AC3E}">
        <p14:creationId xmlns:p14="http://schemas.microsoft.com/office/powerpoint/2010/main" val="11356481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5" name="Group 74">
            <a:extLst>
              <a:ext uri="{FF2B5EF4-FFF2-40B4-BE49-F238E27FC236}">
                <a16:creationId xmlns:a16="http://schemas.microsoft.com/office/drawing/2014/main" id="{F8CA18BF-69CC-3473-C9B2-EF53E63BCBB9}"/>
              </a:ext>
            </a:extLst>
          </p:cNvPr>
          <p:cNvGrpSpPr/>
          <p:nvPr/>
        </p:nvGrpSpPr>
        <p:grpSpPr>
          <a:xfrm>
            <a:off x="8686512" y="4068936"/>
            <a:ext cx="110160" cy="46080"/>
            <a:chOff x="8686512" y="4068936"/>
            <a:chExt cx="110160" cy="46080"/>
          </a:xfrm>
        </p:grpSpPr>
        <mc:AlternateContent xmlns:mc="http://schemas.openxmlformats.org/markup-compatibility/2006" xmlns:p14="http://schemas.microsoft.com/office/powerpoint/2010/main">
          <mc:Choice Requires="p14">
            <p:contentPart p14:bwMode="auto" r:id="rId4">
              <p14:nvContentPartPr>
                <p14:cNvPr id="73" name="Ink 72">
                  <a:extLst>
                    <a:ext uri="{FF2B5EF4-FFF2-40B4-BE49-F238E27FC236}">
                      <a16:creationId xmlns:a16="http://schemas.microsoft.com/office/drawing/2014/main" id="{5A94F0E3-D578-93FF-50FF-8F7FA4D709FA}"/>
                    </a:ext>
                  </a:extLst>
                </p14:cNvPr>
                <p14:cNvContentPartPr/>
                <p14:nvPr/>
              </p14:nvContentPartPr>
              <p14:xfrm>
                <a:off x="8796312" y="4114656"/>
                <a:ext cx="360" cy="360"/>
              </p14:xfrm>
            </p:contentPart>
          </mc:Choice>
          <mc:Fallback xmlns="">
            <p:pic>
              <p:nvPicPr>
                <p:cNvPr id="73" name="Ink 72">
                  <a:extLst>
                    <a:ext uri="{FF2B5EF4-FFF2-40B4-BE49-F238E27FC236}">
                      <a16:creationId xmlns:a16="http://schemas.microsoft.com/office/drawing/2014/main" id="{5A94F0E3-D578-93FF-50FF-8F7FA4D709FA}"/>
                    </a:ext>
                  </a:extLst>
                </p:cNvPr>
                <p:cNvPicPr/>
                <p:nvPr/>
              </p:nvPicPr>
              <p:blipFill>
                <a:blip r:embed="rId68"/>
                <a:stretch>
                  <a:fillRect/>
                </a:stretch>
              </p:blipFill>
              <p:spPr>
                <a:xfrm>
                  <a:off x="8790192" y="4108536"/>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74" name="Ink 73">
                  <a:extLst>
                    <a:ext uri="{FF2B5EF4-FFF2-40B4-BE49-F238E27FC236}">
                      <a16:creationId xmlns:a16="http://schemas.microsoft.com/office/drawing/2014/main" id="{F435582E-A119-2D02-D5C0-1B1AB37A0BC6}"/>
                    </a:ext>
                  </a:extLst>
                </p14:cNvPr>
                <p14:cNvContentPartPr/>
                <p14:nvPr/>
              </p14:nvContentPartPr>
              <p14:xfrm>
                <a:off x="8686512" y="4068936"/>
                <a:ext cx="360" cy="360"/>
              </p14:xfrm>
            </p:contentPart>
          </mc:Choice>
          <mc:Fallback xmlns="">
            <p:pic>
              <p:nvPicPr>
                <p:cNvPr id="74" name="Ink 73">
                  <a:extLst>
                    <a:ext uri="{FF2B5EF4-FFF2-40B4-BE49-F238E27FC236}">
                      <a16:creationId xmlns:a16="http://schemas.microsoft.com/office/drawing/2014/main" id="{F435582E-A119-2D02-D5C0-1B1AB37A0BC6}"/>
                    </a:ext>
                  </a:extLst>
                </p:cNvPr>
                <p:cNvPicPr/>
                <p:nvPr/>
              </p:nvPicPr>
              <p:blipFill>
                <a:blip r:embed="rId70"/>
                <a:stretch>
                  <a:fillRect/>
                </a:stretch>
              </p:blipFill>
              <p:spPr>
                <a:xfrm>
                  <a:off x="8680392" y="4062816"/>
                  <a:ext cx="12600" cy="12600"/>
                </a:xfrm>
                <a:prstGeom prst="rect">
                  <a:avLst/>
                </a:prstGeom>
              </p:spPr>
            </p:pic>
          </mc:Fallback>
        </mc:AlternateContent>
      </p:grpSp>
      <p:sp>
        <p:nvSpPr>
          <p:cNvPr id="2" name="Rectangle 1">
            <a:extLst>
              <a:ext uri="{FF2B5EF4-FFF2-40B4-BE49-F238E27FC236}">
                <a16:creationId xmlns:a16="http://schemas.microsoft.com/office/drawing/2014/main" id="{E8EB39F6-1C4A-FAED-9060-449EB3B6000E}"/>
              </a:ext>
            </a:extLst>
          </p:cNvPr>
          <p:cNvSpPr/>
          <p:nvPr/>
        </p:nvSpPr>
        <p:spPr>
          <a:xfrm>
            <a:off x="6643357" y="618715"/>
            <a:ext cx="5016208" cy="3099920"/>
          </a:xfrm>
          <a:prstGeom prst="rect">
            <a:avLst/>
          </a:prstGeom>
          <a:gradFill flip="none" rotWithShape="1">
            <a:gsLst>
              <a:gs pos="0">
                <a:srgbClr val="FFA8A2">
                  <a:shade val="30000"/>
                  <a:satMod val="115000"/>
                </a:srgbClr>
              </a:gs>
              <a:gs pos="50000">
                <a:srgbClr val="FFA8A2">
                  <a:shade val="67500"/>
                  <a:satMod val="115000"/>
                </a:srgbClr>
              </a:gs>
              <a:gs pos="100000">
                <a:srgbClr val="FFA8A2">
                  <a:shade val="100000"/>
                  <a:satMod val="115000"/>
                </a:srgbClr>
              </a:gs>
            </a:gsLst>
            <a:lin ang="2700000" scaled="1"/>
            <a:tileRect/>
          </a:gra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US" dirty="0"/>
              <a:t>At point P, we will use a locking mechanism. This means that when the crank and the connecting rod are in line, the motion is further restricted and it locks there until enough pressure is applied to rock it backwards again. This can be achieved by using mechanical stops, which are typically positioned strategically within the mechanism to limit the range of motion of specific components.</a:t>
            </a:r>
            <a:endParaRPr lang="en-IN" dirty="0"/>
          </a:p>
        </p:txBody>
      </p:sp>
      <p:sp>
        <p:nvSpPr>
          <p:cNvPr id="26" name="Arrow: Right 25">
            <a:extLst>
              <a:ext uri="{FF2B5EF4-FFF2-40B4-BE49-F238E27FC236}">
                <a16:creationId xmlns:a16="http://schemas.microsoft.com/office/drawing/2014/main" id="{40629545-811A-1002-60FC-2A843B22453B}"/>
              </a:ext>
            </a:extLst>
          </p:cNvPr>
          <p:cNvSpPr/>
          <p:nvPr/>
        </p:nvSpPr>
        <p:spPr>
          <a:xfrm>
            <a:off x="1856886" y="5234080"/>
            <a:ext cx="643060" cy="542064"/>
          </a:xfrm>
          <a:prstGeom prst="rightArrow">
            <a:avLst/>
          </a:prstGeom>
          <a:gradFill flip="none" rotWithShape="1">
            <a:gsLst>
              <a:gs pos="0">
                <a:srgbClr val="FFA8A2">
                  <a:shade val="30000"/>
                  <a:satMod val="115000"/>
                </a:srgbClr>
              </a:gs>
              <a:gs pos="50000">
                <a:srgbClr val="FFA8A2">
                  <a:shade val="67500"/>
                  <a:satMod val="115000"/>
                </a:srgbClr>
              </a:gs>
              <a:gs pos="100000">
                <a:srgbClr val="FFA8A2">
                  <a:shade val="100000"/>
                  <a:satMod val="115000"/>
                </a:srgbClr>
              </a:gs>
            </a:gsLst>
            <a:lin ang="54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35" name="TextBox 1034">
            <a:extLst>
              <a:ext uri="{FF2B5EF4-FFF2-40B4-BE49-F238E27FC236}">
                <a16:creationId xmlns:a16="http://schemas.microsoft.com/office/drawing/2014/main" id="{6B77E2AB-FE78-A64E-2092-0E784B79EAF2}"/>
              </a:ext>
            </a:extLst>
          </p:cNvPr>
          <p:cNvSpPr txBox="1"/>
          <p:nvPr/>
        </p:nvSpPr>
        <p:spPr>
          <a:xfrm flipH="1">
            <a:off x="1787353" y="4796517"/>
            <a:ext cx="864524" cy="369332"/>
          </a:xfrm>
          <a:prstGeom prst="rect">
            <a:avLst/>
          </a:prstGeom>
          <a:noFill/>
        </p:spPr>
        <p:txBody>
          <a:bodyPr wrap="square" rtlCol="0">
            <a:spAutoFit/>
          </a:bodyPr>
          <a:lstStyle/>
          <a:p>
            <a:r>
              <a:rPr lang="en-IN" dirty="0"/>
              <a:t>Video</a:t>
            </a:r>
          </a:p>
        </p:txBody>
      </p:sp>
      <p:pic>
        <p:nvPicPr>
          <p:cNvPr id="1032" name="WhatsApp Video 2024-05-03 at 17.04.16_66ed7961">
            <a:hlinkClick r:id="" action="ppaction://media"/>
            <a:extLst>
              <a:ext uri="{FF2B5EF4-FFF2-40B4-BE49-F238E27FC236}">
                <a16:creationId xmlns:a16="http://schemas.microsoft.com/office/drawing/2014/main" id="{1AB2FAED-D7D6-EA91-0115-085B34A7E996}"/>
              </a:ext>
            </a:extLst>
          </p:cNvPr>
          <p:cNvPicPr>
            <a:picLocks noChangeAspect="1"/>
          </p:cNvPicPr>
          <p:nvPr>
            <a:videoFile r:link="rId2"/>
            <p:extLst>
              <p:ext uri="{DAA4B4D4-6D71-4841-9C94-3DE7FCFB9230}">
                <p14:media xmlns:p14="http://schemas.microsoft.com/office/powerpoint/2010/main" r:embed="rId1"/>
              </p:ext>
            </p:extLst>
          </p:nvPr>
        </p:nvPicPr>
        <p:blipFill>
          <a:blip r:embed="rId71"/>
          <a:stretch>
            <a:fillRect/>
          </a:stretch>
        </p:blipFill>
        <p:spPr>
          <a:xfrm>
            <a:off x="2921241" y="4487225"/>
            <a:ext cx="1925757" cy="1808480"/>
          </a:xfrm>
          <a:prstGeom prst="rect">
            <a:avLst/>
          </a:prstGeom>
          <a:solidFill>
            <a:srgbClr val="FFFFFF">
              <a:shade val="85000"/>
            </a:srgbClr>
          </a:solidFill>
          <a:ln w="88900" cap="sq">
            <a:solidFill>
              <a:srgbClr val="FFFFFF"/>
            </a:solidFill>
            <a:prstDash val="solid"/>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034" name="TextBox 1033">
            <a:extLst>
              <a:ext uri="{FF2B5EF4-FFF2-40B4-BE49-F238E27FC236}">
                <a16:creationId xmlns:a16="http://schemas.microsoft.com/office/drawing/2014/main" id="{3114D5C8-1646-8BA1-7ED7-16BDC5079809}"/>
              </a:ext>
            </a:extLst>
          </p:cNvPr>
          <p:cNvSpPr txBox="1"/>
          <p:nvPr/>
        </p:nvSpPr>
        <p:spPr>
          <a:xfrm>
            <a:off x="5268294" y="4852814"/>
            <a:ext cx="2338568" cy="923330"/>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The extrusion locks and prevents further motion.</a:t>
            </a:r>
            <a:endParaRPr lang="en-IN" dirty="0">
              <a:latin typeface="Arial" panose="020B0604020202020204" pitchFamily="34" charset="0"/>
              <a:cs typeface="Arial" panose="020B0604020202020204" pitchFamily="34" charset="0"/>
            </a:endParaRPr>
          </a:p>
        </p:txBody>
      </p:sp>
      <p:pic>
        <p:nvPicPr>
          <p:cNvPr id="10" name="Picture 2">
            <a:extLst>
              <a:ext uri="{FF2B5EF4-FFF2-40B4-BE49-F238E27FC236}">
                <a16:creationId xmlns:a16="http://schemas.microsoft.com/office/drawing/2014/main" id="{54F56652-7781-53C5-4910-623F8980D4B9}"/>
              </a:ext>
            </a:extLst>
          </p:cNvPr>
          <p:cNvPicPr>
            <a:picLocks noChangeAspect="1" noChangeArrowheads="1"/>
          </p:cNvPicPr>
          <p:nvPr/>
        </p:nvPicPr>
        <p:blipFill>
          <a:blip r:embed="rId72">
            <a:extLst>
              <a:ext uri="{28A0092B-C50C-407E-A947-70E740481C1C}">
                <a14:useLocalDpi xmlns:a14="http://schemas.microsoft.com/office/drawing/2010/main" val="0"/>
              </a:ext>
            </a:extLst>
          </a:blip>
          <a:srcRect/>
          <a:stretch>
            <a:fillRect/>
          </a:stretch>
        </p:blipFill>
        <p:spPr bwMode="auto">
          <a:xfrm>
            <a:off x="827296" y="431303"/>
            <a:ext cx="5268704" cy="3385175"/>
          </a:xfrm>
          <a:prstGeom prst="rect">
            <a:avLst/>
          </a:prstGeom>
          <a:noFill/>
          <a:extLst>
            <a:ext uri="{909E8E84-426E-40DD-AFC4-6F175D3DCCD1}">
              <a14:hiddenFill xmlns:a14="http://schemas.microsoft.com/office/drawing/2010/main">
                <a:solidFill>
                  <a:srgbClr val="FFFFFF"/>
                </a:solidFill>
              </a14:hiddenFill>
            </a:ext>
          </a:extLst>
        </p:spPr>
      </p:pic>
      <p:cxnSp>
        <p:nvCxnSpPr>
          <p:cNvPr id="19" name="Straight Arrow Connector 18">
            <a:extLst>
              <a:ext uri="{FF2B5EF4-FFF2-40B4-BE49-F238E27FC236}">
                <a16:creationId xmlns:a16="http://schemas.microsoft.com/office/drawing/2014/main" id="{CFB33B71-7E86-3767-5FBF-4D55C4119592}"/>
              </a:ext>
            </a:extLst>
          </p:cNvPr>
          <p:cNvCxnSpPr>
            <a:cxnSpLocks/>
          </p:cNvCxnSpPr>
          <p:nvPr/>
        </p:nvCxnSpPr>
        <p:spPr>
          <a:xfrm flipV="1">
            <a:off x="3330419" y="908811"/>
            <a:ext cx="809815" cy="945004"/>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20" name="Straight Arrow Connector 19">
            <a:extLst>
              <a:ext uri="{FF2B5EF4-FFF2-40B4-BE49-F238E27FC236}">
                <a16:creationId xmlns:a16="http://schemas.microsoft.com/office/drawing/2014/main" id="{1EFBFEFC-77B7-9383-7FAF-64BA3EFD5435}"/>
              </a:ext>
            </a:extLst>
          </p:cNvPr>
          <p:cNvCxnSpPr>
            <a:cxnSpLocks/>
          </p:cNvCxnSpPr>
          <p:nvPr/>
        </p:nvCxnSpPr>
        <p:spPr>
          <a:xfrm flipV="1">
            <a:off x="1794171" y="585191"/>
            <a:ext cx="857706" cy="782743"/>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21" name="TextBox 20">
            <a:extLst>
              <a:ext uri="{FF2B5EF4-FFF2-40B4-BE49-F238E27FC236}">
                <a16:creationId xmlns:a16="http://schemas.microsoft.com/office/drawing/2014/main" id="{76B3BCE7-9CD2-E273-83DE-9A1FA98D43D7}"/>
              </a:ext>
            </a:extLst>
          </p:cNvPr>
          <p:cNvSpPr txBox="1"/>
          <p:nvPr/>
        </p:nvSpPr>
        <p:spPr>
          <a:xfrm>
            <a:off x="2607538" y="431302"/>
            <a:ext cx="707245" cy="307777"/>
          </a:xfrm>
          <a:prstGeom prst="rect">
            <a:avLst/>
          </a:prstGeom>
          <a:noFill/>
        </p:spPr>
        <p:txBody>
          <a:bodyPr wrap="none" rtlCol="0">
            <a:spAutoFit/>
          </a:bodyPr>
          <a:lstStyle/>
          <a:p>
            <a:r>
              <a:rPr lang="en-IN" sz="1400" dirty="0"/>
              <a:t>Crank</a:t>
            </a:r>
          </a:p>
        </p:txBody>
      </p:sp>
      <p:sp>
        <p:nvSpPr>
          <p:cNvPr id="22" name="TextBox 21">
            <a:extLst>
              <a:ext uri="{FF2B5EF4-FFF2-40B4-BE49-F238E27FC236}">
                <a16:creationId xmlns:a16="http://schemas.microsoft.com/office/drawing/2014/main" id="{2877CFBC-C4F0-4497-434C-707ED89AC9A6}"/>
              </a:ext>
            </a:extLst>
          </p:cNvPr>
          <p:cNvSpPr txBox="1"/>
          <p:nvPr/>
        </p:nvSpPr>
        <p:spPr>
          <a:xfrm>
            <a:off x="3709562" y="601034"/>
            <a:ext cx="1300677" cy="307777"/>
          </a:xfrm>
          <a:prstGeom prst="rect">
            <a:avLst/>
          </a:prstGeom>
          <a:noFill/>
        </p:spPr>
        <p:txBody>
          <a:bodyPr wrap="none" rtlCol="0">
            <a:spAutoFit/>
          </a:bodyPr>
          <a:lstStyle/>
          <a:p>
            <a:r>
              <a:rPr lang="en-IN" sz="1400" dirty="0"/>
              <a:t>Connecting rod</a:t>
            </a:r>
          </a:p>
        </p:txBody>
      </p:sp>
      <p:pic>
        <p:nvPicPr>
          <p:cNvPr id="23" name="Picture 22">
            <a:extLst>
              <a:ext uri="{FF2B5EF4-FFF2-40B4-BE49-F238E27FC236}">
                <a16:creationId xmlns:a16="http://schemas.microsoft.com/office/drawing/2014/main" id="{484C91A6-B66D-9DFB-D337-C29ECB9F5205}"/>
              </a:ext>
            </a:extLst>
          </p:cNvPr>
          <p:cNvPicPr>
            <a:picLocks noChangeAspect="1"/>
          </p:cNvPicPr>
          <p:nvPr/>
        </p:nvPicPr>
        <p:blipFill>
          <a:blip r:embed="rId73" cstate="print">
            <a:extLst>
              <a:ext uri="{28A0092B-C50C-407E-A947-70E740481C1C}">
                <a14:useLocalDpi xmlns:a14="http://schemas.microsoft.com/office/drawing/2010/main" val="0"/>
              </a:ext>
            </a:extLst>
          </a:blip>
          <a:stretch>
            <a:fillRect/>
          </a:stretch>
        </p:blipFill>
        <p:spPr>
          <a:xfrm>
            <a:off x="8427457" y="3997758"/>
            <a:ext cx="2261565" cy="2472644"/>
          </a:xfrm>
          <a:prstGeom prst="rect">
            <a:avLst/>
          </a:prstGeom>
        </p:spPr>
      </p:pic>
      <p:cxnSp>
        <p:nvCxnSpPr>
          <p:cNvPr id="25" name="Straight Arrow Connector 24">
            <a:extLst>
              <a:ext uri="{FF2B5EF4-FFF2-40B4-BE49-F238E27FC236}">
                <a16:creationId xmlns:a16="http://schemas.microsoft.com/office/drawing/2014/main" id="{0E65C540-D19E-6E61-75A6-17827029B525}"/>
              </a:ext>
            </a:extLst>
          </p:cNvPr>
          <p:cNvCxnSpPr>
            <a:cxnSpLocks/>
          </p:cNvCxnSpPr>
          <p:nvPr/>
        </p:nvCxnSpPr>
        <p:spPr>
          <a:xfrm flipH="1" flipV="1">
            <a:off x="1292315" y="814086"/>
            <a:ext cx="474870" cy="3322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0DB14236-FA20-5A1A-A6FF-CA3577B3DAA2}"/>
              </a:ext>
            </a:extLst>
          </p:cNvPr>
          <p:cNvSpPr txBox="1"/>
          <p:nvPr/>
        </p:nvSpPr>
        <p:spPr>
          <a:xfrm>
            <a:off x="994673" y="464706"/>
            <a:ext cx="300431" cy="461665"/>
          </a:xfrm>
          <a:prstGeom prst="rect">
            <a:avLst/>
          </a:prstGeom>
          <a:noFill/>
        </p:spPr>
        <p:txBody>
          <a:bodyPr wrap="square" rtlCol="0">
            <a:spAutoFit/>
          </a:bodyPr>
          <a:lstStyle/>
          <a:p>
            <a:r>
              <a:rPr lang="en-IN" sz="2400" dirty="0">
                <a:ln w="0"/>
                <a:solidFill>
                  <a:schemeClr val="accent1"/>
                </a:solidFill>
                <a:effectLst>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P</a:t>
            </a:r>
          </a:p>
        </p:txBody>
      </p:sp>
    </p:spTree>
    <p:extLst>
      <p:ext uri="{BB962C8B-B14F-4D97-AF65-F5344CB8AC3E}">
        <p14:creationId xmlns:p14="http://schemas.microsoft.com/office/powerpoint/2010/main" val="733037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456" fill="hold"/>
                                        <p:tgtEl>
                                          <p:spTgt spid="1032"/>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032"/>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032"/>
                                        </p:tgtEl>
                                      </p:cBhvr>
                                    </p:cmd>
                                  </p:childTnLst>
                                </p:cTn>
                              </p:par>
                            </p:childTnLst>
                          </p:cTn>
                        </p:par>
                      </p:childTnLst>
                    </p:cTn>
                  </p:par>
                </p:childTnLst>
              </p:cTn>
              <p:nextCondLst>
                <p:cond evt="onClick" delay="0">
                  <p:tgtEl>
                    <p:spTgt spid="1032"/>
                  </p:tgtEl>
                </p:cond>
              </p:nextCondLst>
            </p:seq>
            <p:video>
              <p:cMediaNode vol="80000">
                <p:cTn id="12" fill="hold" display="0">
                  <p:stCondLst>
                    <p:cond delay="indefinite"/>
                  </p:stCondLst>
                </p:cTn>
                <p:tgtEl>
                  <p:spTgt spid="1032"/>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480663" y="156511"/>
            <a:ext cx="4451090" cy="630942"/>
          </a:xfrm>
          <a:prstGeom prst="rect">
            <a:avLst/>
          </a:prstGeom>
          <a:noFill/>
        </p:spPr>
        <p:txBody>
          <a:bodyPr wrap="none" rtlCol="0">
            <a:spAutoFit/>
          </a:bodyPr>
          <a:lstStyle/>
          <a:p>
            <a:pPr algn="ctr"/>
            <a:r>
              <a:rPr lang="en-US" sz="3500" b="1" dirty="0">
                <a:latin typeface="Cambria" panose="02040503050406030204" pitchFamily="18" charset="0"/>
                <a:ea typeface="Cambria" panose="02040503050406030204" pitchFamily="18" charset="0"/>
              </a:rPr>
              <a:t>Kinematic Synthesis</a:t>
            </a:r>
          </a:p>
        </p:txBody>
      </p:sp>
      <p:cxnSp>
        <p:nvCxnSpPr>
          <p:cNvPr id="12" name="Straight Connector 11"/>
          <p:cNvCxnSpPr/>
          <p:nvPr/>
        </p:nvCxnSpPr>
        <p:spPr>
          <a:xfrm>
            <a:off x="3480663" y="787453"/>
            <a:ext cx="4455723" cy="0"/>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F9915AB6-7480-47A2-14F5-984FF0C57C8A}"/>
              </a:ext>
            </a:extLst>
          </p:cNvPr>
          <p:cNvPicPr>
            <a:picLocks noChangeAspect="1"/>
          </p:cNvPicPr>
          <p:nvPr/>
        </p:nvPicPr>
        <p:blipFill>
          <a:blip r:embed="rId2"/>
          <a:stretch>
            <a:fillRect/>
          </a:stretch>
        </p:blipFill>
        <p:spPr>
          <a:xfrm>
            <a:off x="487215" y="1714582"/>
            <a:ext cx="3327489" cy="3321672"/>
          </a:xfrm>
          <a:prstGeom prst="rect">
            <a:avLst/>
          </a:prstGeom>
        </p:spPr>
      </p:pic>
      <p:pic>
        <p:nvPicPr>
          <p:cNvPr id="6" name="Picture 5">
            <a:extLst>
              <a:ext uri="{FF2B5EF4-FFF2-40B4-BE49-F238E27FC236}">
                <a16:creationId xmlns:a16="http://schemas.microsoft.com/office/drawing/2014/main" id="{FBDB87C5-F016-FEAD-75F2-8DA95BE07A0E}"/>
              </a:ext>
            </a:extLst>
          </p:cNvPr>
          <p:cNvPicPr>
            <a:picLocks noChangeAspect="1"/>
          </p:cNvPicPr>
          <p:nvPr/>
        </p:nvPicPr>
        <p:blipFill>
          <a:blip r:embed="rId3"/>
          <a:stretch>
            <a:fillRect/>
          </a:stretch>
        </p:blipFill>
        <p:spPr>
          <a:xfrm>
            <a:off x="8440310" y="1034383"/>
            <a:ext cx="2663670" cy="2403981"/>
          </a:xfrm>
          <a:prstGeom prst="rect">
            <a:avLst/>
          </a:prstGeom>
        </p:spPr>
      </p:pic>
      <p:sp>
        <p:nvSpPr>
          <p:cNvPr id="7" name="TextBox 6">
            <a:extLst>
              <a:ext uri="{FF2B5EF4-FFF2-40B4-BE49-F238E27FC236}">
                <a16:creationId xmlns:a16="http://schemas.microsoft.com/office/drawing/2014/main" id="{B59262D3-F3B5-B826-320A-09A6CE3644E4}"/>
              </a:ext>
            </a:extLst>
          </p:cNvPr>
          <p:cNvSpPr txBox="1"/>
          <p:nvPr/>
        </p:nvSpPr>
        <p:spPr>
          <a:xfrm>
            <a:off x="1892693" y="5518045"/>
            <a:ext cx="5950668" cy="707886"/>
          </a:xfrm>
          <a:prstGeom prst="rect">
            <a:avLst/>
          </a:prstGeom>
          <a:noFill/>
        </p:spPr>
        <p:txBody>
          <a:bodyPr wrap="none" rtlCol="0">
            <a:spAutoFit/>
          </a:bodyPr>
          <a:lstStyle/>
          <a:p>
            <a:r>
              <a:rPr lang="en-IN" sz="2000" b="1" dirty="0"/>
              <a:t>Kinematic synthesis of slider crank mechanism</a:t>
            </a:r>
          </a:p>
          <a:p>
            <a:r>
              <a:rPr lang="en-IN" sz="2000" b="1" dirty="0"/>
              <a:t>with crank as the input</a:t>
            </a:r>
          </a:p>
        </p:txBody>
      </p:sp>
      <p:pic>
        <p:nvPicPr>
          <p:cNvPr id="9" name="Picture 8">
            <a:extLst>
              <a:ext uri="{FF2B5EF4-FFF2-40B4-BE49-F238E27FC236}">
                <a16:creationId xmlns:a16="http://schemas.microsoft.com/office/drawing/2014/main" id="{6C4B2585-D8C7-485C-9EAA-CD32BFC4AB78}"/>
              </a:ext>
            </a:extLst>
          </p:cNvPr>
          <p:cNvPicPr>
            <a:picLocks noChangeAspect="1"/>
          </p:cNvPicPr>
          <p:nvPr/>
        </p:nvPicPr>
        <p:blipFill>
          <a:blip r:embed="rId4"/>
          <a:stretch>
            <a:fillRect/>
          </a:stretch>
        </p:blipFill>
        <p:spPr>
          <a:xfrm>
            <a:off x="5018364" y="1664837"/>
            <a:ext cx="2621503" cy="3132660"/>
          </a:xfrm>
          <a:prstGeom prst="rect">
            <a:avLst/>
          </a:prstGeom>
        </p:spPr>
      </p:pic>
      <p:sp>
        <p:nvSpPr>
          <p:cNvPr id="10" name="Arrow: Right 9">
            <a:extLst>
              <a:ext uri="{FF2B5EF4-FFF2-40B4-BE49-F238E27FC236}">
                <a16:creationId xmlns:a16="http://schemas.microsoft.com/office/drawing/2014/main" id="{A1B90652-0F29-50B1-3D22-4AB6F18B8561}"/>
              </a:ext>
            </a:extLst>
          </p:cNvPr>
          <p:cNvSpPr/>
          <p:nvPr/>
        </p:nvSpPr>
        <p:spPr>
          <a:xfrm>
            <a:off x="4081818" y="3093100"/>
            <a:ext cx="672896" cy="47324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5" name="Picture 14">
            <a:extLst>
              <a:ext uri="{FF2B5EF4-FFF2-40B4-BE49-F238E27FC236}">
                <a16:creationId xmlns:a16="http://schemas.microsoft.com/office/drawing/2014/main" id="{9539C1C5-74FD-85CE-93F1-AB9B3D8ED826}"/>
              </a:ext>
            </a:extLst>
          </p:cNvPr>
          <p:cNvPicPr>
            <a:picLocks noChangeAspect="1"/>
          </p:cNvPicPr>
          <p:nvPr/>
        </p:nvPicPr>
        <p:blipFill>
          <a:blip r:embed="rId5"/>
          <a:stretch>
            <a:fillRect/>
          </a:stretch>
        </p:blipFill>
        <p:spPr>
          <a:xfrm>
            <a:off x="8596601" y="3806810"/>
            <a:ext cx="2340860" cy="2458887"/>
          </a:xfrm>
          <a:prstGeom prst="rect">
            <a:avLst/>
          </a:prstGeom>
        </p:spPr>
      </p:pic>
    </p:spTree>
    <p:extLst>
      <p:ext uri="{BB962C8B-B14F-4D97-AF65-F5344CB8AC3E}">
        <p14:creationId xmlns:p14="http://schemas.microsoft.com/office/powerpoint/2010/main" val="14473531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4AC0160-0D5D-757B-08CD-E0C225D535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6846188" y="1584829"/>
            <a:ext cx="3481824" cy="6175807"/>
          </a:xfrm>
          <a:prstGeom prst="rect">
            <a:avLst/>
          </a:prstGeom>
        </p:spPr>
      </p:pic>
      <p:sp>
        <p:nvSpPr>
          <p:cNvPr id="2" name="TextBox 1">
            <a:extLst>
              <a:ext uri="{FF2B5EF4-FFF2-40B4-BE49-F238E27FC236}">
                <a16:creationId xmlns:a16="http://schemas.microsoft.com/office/drawing/2014/main" id="{F4F9825C-128D-973B-38C1-76EE94AAA6A7}"/>
              </a:ext>
            </a:extLst>
          </p:cNvPr>
          <p:cNvSpPr txBox="1"/>
          <p:nvPr/>
        </p:nvSpPr>
        <p:spPr>
          <a:xfrm>
            <a:off x="727761" y="1378726"/>
            <a:ext cx="10920230" cy="1200329"/>
          </a:xfrm>
          <a:prstGeom prst="rect">
            <a:avLst/>
          </a:prstGeom>
          <a:noFill/>
        </p:spPr>
        <p:txBody>
          <a:bodyPr wrap="square" rtlCol="0">
            <a:spAutoFit/>
          </a:bodyPr>
          <a:lstStyle/>
          <a:p>
            <a:pPr algn="just"/>
            <a:r>
              <a:rPr lang="en-US">
                <a:latin typeface="Arial" panose="020B0604020202020204" pitchFamily="34" charset="0"/>
                <a:cs typeface="Arial" panose="020B0604020202020204" pitchFamily="34" charset="0"/>
              </a:rPr>
              <a:t>We are planning to enhance the needle cap design by incorporating a safety feature. Once capped, a locking mechanism will be used to secure the cap to the needle with a simple push of the thumb. A rotary joint will be utilized to lock the cap in place, ensuring that it does not come loose even if the needle breaks. The current design of the standard syringe cap is depicted below:</a:t>
            </a:r>
            <a:endParaRPr lang="en-IN" dirty="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F5E1C87F-58E2-F9E7-904B-60F96190B0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9808" y="3030365"/>
            <a:ext cx="4511040" cy="3383280"/>
          </a:xfrm>
          <a:prstGeom prst="rect">
            <a:avLst/>
          </a:prstGeom>
        </p:spPr>
      </p:pic>
      <p:sp>
        <p:nvSpPr>
          <p:cNvPr id="3" name="TextBox 2">
            <a:extLst>
              <a:ext uri="{FF2B5EF4-FFF2-40B4-BE49-F238E27FC236}">
                <a16:creationId xmlns:a16="http://schemas.microsoft.com/office/drawing/2014/main" id="{E3627E78-752A-3A2D-BB93-815C1F118316}"/>
              </a:ext>
            </a:extLst>
          </p:cNvPr>
          <p:cNvSpPr txBox="1"/>
          <p:nvPr/>
        </p:nvSpPr>
        <p:spPr>
          <a:xfrm>
            <a:off x="5150848" y="229132"/>
            <a:ext cx="1770927" cy="584775"/>
          </a:xfrm>
          <a:prstGeom prst="rect">
            <a:avLst/>
          </a:prstGeom>
          <a:noFill/>
        </p:spPr>
        <p:txBody>
          <a:bodyPr wrap="square" rtlCol="0">
            <a:spAutoFit/>
          </a:bodyPr>
          <a:lstStyle/>
          <a:p>
            <a:r>
              <a:rPr lang="en-IN" sz="3200" b="1">
                <a:latin typeface="Cambria" panose="02040503050406030204" pitchFamily="18" charset="0"/>
                <a:ea typeface="Cambria" panose="02040503050406030204" pitchFamily="18" charset="0"/>
                <a:cs typeface="Arial" panose="020B0604020202020204" pitchFamily="34" charset="0"/>
              </a:rPr>
              <a:t>Strategy</a:t>
            </a:r>
            <a:endParaRPr lang="en-IN" sz="4000" b="1" dirty="0">
              <a:latin typeface="Cambria" panose="02040503050406030204" pitchFamily="18" charset="0"/>
              <a:ea typeface="Cambria" panose="02040503050406030204" pitchFamily="18" charset="0"/>
              <a:cs typeface="Arial" panose="020B0604020202020204" pitchFamily="34" charset="0"/>
            </a:endParaRPr>
          </a:p>
        </p:txBody>
      </p:sp>
      <p:cxnSp>
        <p:nvCxnSpPr>
          <p:cNvPr id="5" name="Straight Connector 4">
            <a:extLst>
              <a:ext uri="{FF2B5EF4-FFF2-40B4-BE49-F238E27FC236}">
                <a16:creationId xmlns:a16="http://schemas.microsoft.com/office/drawing/2014/main" id="{B041B376-C1D7-6DDD-5E4A-2A2431BB9A9E}"/>
              </a:ext>
            </a:extLst>
          </p:cNvPr>
          <p:cNvCxnSpPr>
            <a:cxnSpLocks/>
          </p:cNvCxnSpPr>
          <p:nvPr/>
        </p:nvCxnSpPr>
        <p:spPr>
          <a:xfrm>
            <a:off x="5116124" y="841109"/>
            <a:ext cx="1828800" cy="0"/>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457647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516774" y="141729"/>
            <a:ext cx="5046959" cy="630942"/>
          </a:xfrm>
          <a:prstGeom prst="rect">
            <a:avLst/>
          </a:prstGeom>
          <a:noFill/>
        </p:spPr>
        <p:txBody>
          <a:bodyPr wrap="none" rtlCol="0">
            <a:spAutoFit/>
          </a:bodyPr>
          <a:lstStyle/>
          <a:p>
            <a:pPr algn="ctr"/>
            <a:r>
              <a:rPr lang="en-US" sz="3500" b="1">
                <a:latin typeface="Cambria" panose="02040503050406030204" pitchFamily="18" charset="0"/>
                <a:ea typeface="Cambria" panose="02040503050406030204" pitchFamily="18" charset="0"/>
              </a:rPr>
              <a:t>Computer Aided Design</a:t>
            </a:r>
            <a:endParaRPr lang="en-US" sz="3500" b="1" dirty="0">
              <a:latin typeface="Cambria" panose="02040503050406030204" pitchFamily="18" charset="0"/>
              <a:ea typeface="Cambria" panose="02040503050406030204" pitchFamily="18" charset="0"/>
            </a:endParaRPr>
          </a:p>
        </p:txBody>
      </p:sp>
      <p:cxnSp>
        <p:nvCxnSpPr>
          <p:cNvPr id="12" name="Straight Connector 11"/>
          <p:cNvCxnSpPr/>
          <p:nvPr/>
        </p:nvCxnSpPr>
        <p:spPr>
          <a:xfrm>
            <a:off x="3812391" y="772671"/>
            <a:ext cx="4455723" cy="0"/>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D77F39D8-7121-54C9-E1EC-2C7AB012AD9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1031" y="2665283"/>
            <a:ext cx="3938809" cy="2569458"/>
          </a:xfrm>
          <a:prstGeom prst="rect">
            <a:avLst/>
          </a:prstGeom>
          <a:effectLst>
            <a:outerShdw blurRad="571500" dist="50800" dir="5400000" algn="ctr" rotWithShape="0">
              <a:srgbClr val="000000">
                <a:alpha val="0"/>
              </a:srgbClr>
            </a:outerShdw>
            <a:reflection blurRad="165100" stA="50000" endA="300" endPos="55000" dir="5400000" sy="-100000" algn="bl" rotWithShape="0"/>
            <a:softEdge rad="12700"/>
          </a:effectLst>
        </p:spPr>
      </p:pic>
      <p:pic>
        <p:nvPicPr>
          <p:cNvPr id="6" name="Picture 5">
            <a:extLst>
              <a:ext uri="{FF2B5EF4-FFF2-40B4-BE49-F238E27FC236}">
                <a16:creationId xmlns:a16="http://schemas.microsoft.com/office/drawing/2014/main" id="{BE95006F-0CBE-A65C-2D0F-4718F85480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1591" y="2546186"/>
            <a:ext cx="3729378" cy="2744590"/>
          </a:xfrm>
          <a:prstGeom prst="rect">
            <a:avLst/>
          </a:prstGeom>
        </p:spPr>
      </p:pic>
      <p:pic>
        <p:nvPicPr>
          <p:cNvPr id="8" name="Picture 7">
            <a:extLst>
              <a:ext uri="{FF2B5EF4-FFF2-40B4-BE49-F238E27FC236}">
                <a16:creationId xmlns:a16="http://schemas.microsoft.com/office/drawing/2014/main" id="{566DB1A3-77EE-E5C8-9613-950FEE2A5BC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87387" y="2105312"/>
            <a:ext cx="3017226" cy="3626338"/>
          </a:xfrm>
          <a:prstGeom prst="rect">
            <a:avLst/>
          </a:prstGeom>
        </p:spPr>
      </p:pic>
    </p:spTree>
    <p:extLst>
      <p:ext uri="{BB962C8B-B14F-4D97-AF65-F5344CB8AC3E}">
        <p14:creationId xmlns:p14="http://schemas.microsoft.com/office/powerpoint/2010/main" val="865158277"/>
      </p:ext>
    </p:extLst>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docProps/app.xml><?xml version="1.0" encoding="utf-8"?>
<Properties xmlns="http://schemas.openxmlformats.org/officeDocument/2006/extended-properties" xmlns:vt="http://schemas.openxmlformats.org/officeDocument/2006/docPropsVTypes">
  <Template/>
  <TotalTime>3471</TotalTime>
  <Words>1107</Words>
  <Application>Microsoft Office PowerPoint</Application>
  <PresentationFormat>Widescreen</PresentationFormat>
  <Paragraphs>84</Paragraphs>
  <Slides>13</Slides>
  <Notes>0</Notes>
  <HiddenSlides>0</HiddenSlides>
  <MMClips>2</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13</vt:i4>
      </vt:variant>
    </vt:vector>
  </HeadingPairs>
  <TitlesOfParts>
    <vt:vector size="21" baseType="lpstr">
      <vt:lpstr>Adobe Fan Heiti Std B</vt:lpstr>
      <vt:lpstr>Arial</vt:lpstr>
      <vt:lpstr>Cambria</vt:lpstr>
      <vt:lpstr>Cambria Math</vt:lpstr>
      <vt:lpstr>Century Gothic</vt:lpstr>
      <vt:lpstr>Wingdings</vt:lpstr>
      <vt:lpstr>Wingdings 3</vt:lpstr>
      <vt:lpstr>Wisp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 Kapil</dc:creator>
  <cp:lastModifiedBy>Akshar Chauhan</cp:lastModifiedBy>
  <cp:revision>6</cp:revision>
  <dcterms:created xsi:type="dcterms:W3CDTF">2024-04-27T13:24:43Z</dcterms:created>
  <dcterms:modified xsi:type="dcterms:W3CDTF">2024-07-29T07:16:15Z</dcterms:modified>
</cp:coreProperties>
</file>